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8" r:id="rId31"/>
    <p:sldId id="289" r:id="rId32"/>
    <p:sldId id="291" r:id="rId33"/>
    <p:sldId id="292" r:id="rId34"/>
    <p:sldId id="293" r:id="rId35"/>
    <p:sldId id="294" r:id="rId36"/>
    <p:sldId id="295" r:id="rId37"/>
    <p:sldId id="296" r:id="rId38"/>
    <p:sldId id="297" r:id="rId39"/>
    <p:sldId id="311" r:id="rId40"/>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AE80FC-BEE9-4DB0-B69C-497FB9B42F4D}" v="18" dt="2024-03-31T10:31:38.39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75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35.656"/>
    </inkml:context>
    <inkml:brush xml:id="br0">
      <inkml:brushProperty name="width" value="0.5" units="cm"/>
      <inkml:brushProperty name="height" value="1" units="cm"/>
      <inkml:brushProperty name="color" value="#969696"/>
      <inkml:brushProperty name="tip" value="rectangle"/>
      <inkml:brushProperty name="rasterOp" value="maskPen"/>
      <inkml:brushProperty name="ignorePressure" value="1"/>
    </inkml:brush>
  </inkml:definitions>
  <inkml:trace contextRef="#ctx0" brushRef="#br0">2955 0,'-1936'0,"1912"1,0 2,0 0,-27 9,23-6,-50 6,-315-9,202-5,19 2,138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36.994"/>
    </inkml:context>
    <inkml:brush xml:id="br0">
      <inkml:brushProperty name="width" value="0.5" units="cm"/>
      <inkml:brushProperty name="height" value="1" units="cm"/>
      <inkml:brushProperty name="color" value="#969696"/>
      <inkml:brushProperty name="tip" value="rectangle"/>
      <inkml:brushProperty name="rasterOp" value="maskPen"/>
      <inkml:brushProperty name="ignorePressure" value="1"/>
    </inkml:brush>
  </inkml:definitions>
  <inkml:trace contextRef="#ctx0" brushRef="#br0">0 1,'6'0,"-1"1,1 0,0 0,-1 1,1 0,6 3,25 6,104 4,14 3,-90-8,111 4,67-15,-89-1,1483 2,-1604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47.700"/>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3219 5,'-609'0,"576"2,1 1,-1 2,1 2,-37 12,23-7,-49 8,49-14,-252 47,236-35,-1-4,0-2,-111 7,-608-19,336-2,364 3,-98-3,171 1,0 0,1 0,-1-1,1 0,-14-5,14-1,14 3,18-1,134-3,15-1,182-16,5 27,-134 1,177-2,-379 2,0 0,0 1,0 2,0 0,-1 2,42 16,-9 3,79 48,-60-22,-59-39,1-1,0-1,0 0,1-1,1-1,0-1,33 11,-16-13,1 0,58 0,77-10,-49 1,-197 0,0-3,0-3,-128-34,-80-9,219 41,1-3,-110-40,-59-15,179 56,-74-31,5 2,27 22,10 4,53 8,0 2,0 2,-38-1,-98 6,66 1,-26-3,-125 4,247-3,0 0,-1 1,1 0,1 0,-1 0,0 1,0-1,0 1,1 0,-1 1,1-1,0 1,-1 0,1 0,0 0,1 0,-1 1,1 0,-1 0,1 0,0 0,1 0,-1 0,-3 9,-3 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49.169"/>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49.531"/>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6T13:57:00.972"/>
    </inkml:context>
    <inkml:brush xml:id="br0">
      <inkml:brushProperty name="width" value="0.35" units="cm"/>
      <inkml:brushProperty name="height" value="0.35" units="cm"/>
      <inkml:brushProperty name="color" value="#849398"/>
    </inkml:brush>
  </inkml:definitions>
  <inkml:trace contextRef="#ctx0" brushRef="#br0">1516 1 24575,'-1337'0'0,"1326"0"0,0 0 0,0 1 0,0 0 0,0 0 0,0 2 0,-11 2 0,18-3 0,1-1 0,-1 1 0,1 0 0,-1 0 0,1 0 0,0 0 0,0 0 0,0 1 0,0 0 0,1-1 0,-1 1 0,1 0 0,-1 0 0,1 0 0,0 1 0,0-1 0,1 1 0,-1-1 0,1 1 0,-1-1 0,0 5 0,-1 6 0,1 0 0,1 0 0,0 0 0,1 15 0,-3 30 0,-6-1 0,4-35 0,1 1 0,1 1 0,1 31 0,2-55 0,0-1 0,0 1 0,0-1 0,0 1 0,0-1 0,0 1 0,0 0 0,0-1 0,0 1 0,0-1 0,1 1 0,-1-1 0,0 1 0,0-1 0,1 1 0,-1-1 0,0 1 0,0-1 0,1 0 0,-1 1 0,0-1 0,1 1 0,-1-1 0,1 0 0,-1 1 0,1-1 0,-1 0 0,1 1 0,-1-1 0,0 0 0,1 0 0,0 1 0,0-1 0,1 0 0,-1 0 0,1-1 0,-1 1 0,1 0 0,-1-1 0,1 0 0,-1 1 0,1-1 0,-1 0 0,0 1 0,1-1 0,0-1 0,37-33 0,-37 33 0,7-6 0,1 0 0,0 1 0,0 0 0,1 1 0,0 0 0,0 1 0,1 0 0,-1 1 0,1 0 0,16-3 0,-12 3 0,0-1 0,-1-1 0,1 0 0,-1-1 0,16-10 0,-12 6 0,0 1 0,0 0 0,1 2 0,0 0 0,0 1 0,1 1 0,-1 1 0,2 1 0,25-2 0,24 1 0,104 8 0,-52 1 0,295-4 0,-412 0 0,1 0 0,0 0 0,-1 1 0,1 0 0,-1 0 0,1 0 0,-1 1 0,0 0 0,9 4 0,-12-4 0,0 0 0,0 0 0,0 0 0,-1 0 0,1 1 0,-1 0 0,0-1 0,1 1 0,-1 0 0,0 0 0,-1 0 0,1 0 0,-1 0 0,1 0 0,-1 1 0,0-1 0,0 0 0,0 1 0,0 5 0,1-1 0,-1 0 0,0 0 0,-1 0 0,1 0 0,-2 0 0,1 0 0,-1 0 0,0 0 0,-5 15 0,5-19 0,-1-1 0,0 1 0,0-1 0,0 1 0,0-1 0,0 0 0,-1 0 0,0 0 0,1 0 0,-1-1 0,0 1 0,0-1 0,-1 1 0,1-1 0,0 0 0,-1 0 0,1-1 0,-1 1 0,0-1 0,1 1 0,-1-1 0,-5 0 0,-25 4 0,1-2 0,0-2 0,-1-1 0,-34-4 0,-15 0 0,-357 2 0,396 5 164,-81 14-1,-8 0-1855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40677" y="408306"/>
            <a:ext cx="9733280" cy="812165"/>
          </a:xfrm>
          <a:prstGeom prst="rect">
            <a:avLst/>
          </a:prstGeom>
        </p:spPr>
        <p:txBody>
          <a:bodyPr wrap="square" lIns="0" tIns="0" rIns="0" bIns="0">
            <a:spAutoFit/>
          </a:bodyPr>
          <a:lstStyle>
            <a:lvl1pPr>
              <a:defRPr sz="3250" b="0" i="0">
                <a:solidFill>
                  <a:srgbClr val="04001D"/>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300" b="0" i="0">
                <a:solidFill>
                  <a:srgbClr val="04001D"/>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50" b="0" i="0">
                <a:solidFill>
                  <a:srgbClr val="04001D"/>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4300" b="0" i="0">
                <a:solidFill>
                  <a:srgbClr val="04001D"/>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5339604" y="0"/>
            <a:ext cx="2948395" cy="1657787"/>
          </a:xfrm>
          <a:prstGeom prst="rect">
            <a:avLst/>
          </a:prstGeom>
        </p:spPr>
      </p:pic>
      <p:pic>
        <p:nvPicPr>
          <p:cNvPr id="17" name="bg object 17"/>
          <p:cNvPicPr/>
          <p:nvPr/>
        </p:nvPicPr>
        <p:blipFill>
          <a:blip r:embed="rId3" cstate="print"/>
          <a:stretch>
            <a:fillRect/>
          </a:stretch>
        </p:blipFill>
        <p:spPr>
          <a:xfrm>
            <a:off x="15789969" y="7910110"/>
            <a:ext cx="1467635" cy="1419778"/>
          </a:xfrm>
          <a:prstGeom prst="rect">
            <a:avLst/>
          </a:prstGeom>
        </p:spPr>
      </p:pic>
      <p:sp>
        <p:nvSpPr>
          <p:cNvPr id="2" name="Holder 2"/>
          <p:cNvSpPr>
            <a:spLocks noGrp="1"/>
          </p:cNvSpPr>
          <p:nvPr>
            <p:ph type="title"/>
          </p:nvPr>
        </p:nvSpPr>
        <p:spPr/>
        <p:txBody>
          <a:bodyPr lIns="0" tIns="0" rIns="0" bIns="0"/>
          <a:lstStyle>
            <a:lvl1pPr>
              <a:defRPr sz="3250" b="0" i="0">
                <a:solidFill>
                  <a:srgbClr val="04001D"/>
                </a:solidFill>
                <a:latin typeface="Trebuchet MS"/>
                <a:cs typeface="Trebuchet MS"/>
              </a:defRPr>
            </a:lvl1pPr>
          </a:lstStyle>
          <a:p>
            <a:endParaRPr/>
          </a:p>
        </p:txBody>
      </p:sp>
      <p:sp>
        <p:nvSpPr>
          <p:cNvPr id="3" name="Holder 3"/>
          <p:cNvSpPr>
            <a:spLocks noGrp="1"/>
          </p:cNvSpPr>
          <p:nvPr>
            <p:ph sz="half" idx="2"/>
          </p:nvPr>
        </p:nvSpPr>
        <p:spPr>
          <a:xfrm>
            <a:off x="1052331" y="1803771"/>
            <a:ext cx="7274559" cy="5707380"/>
          </a:xfrm>
          <a:prstGeom prst="rect">
            <a:avLst/>
          </a:prstGeom>
        </p:spPr>
        <p:txBody>
          <a:bodyPr wrap="square" lIns="0" tIns="0" rIns="0" bIns="0">
            <a:spAutoFit/>
          </a:bodyPr>
          <a:lstStyle>
            <a:lvl1pPr>
              <a:defRPr sz="5000" b="1" i="0">
                <a:solidFill>
                  <a:srgbClr val="2A1511"/>
                </a:solidFill>
                <a:latin typeface="Arial"/>
                <a:cs typeface="Arial"/>
              </a:defRPr>
            </a:lvl1pPr>
          </a:lstStyle>
          <a:p>
            <a:endParaRPr/>
          </a:p>
        </p:txBody>
      </p:sp>
      <p:sp>
        <p:nvSpPr>
          <p:cNvPr id="4" name="Holder 4"/>
          <p:cNvSpPr>
            <a:spLocks noGrp="1"/>
          </p:cNvSpPr>
          <p:nvPr>
            <p:ph sz="half" idx="3"/>
          </p:nvPr>
        </p:nvSpPr>
        <p:spPr>
          <a:xfrm>
            <a:off x="9874718" y="1803771"/>
            <a:ext cx="8010525" cy="5707380"/>
          </a:xfrm>
          <a:prstGeom prst="rect">
            <a:avLst/>
          </a:prstGeom>
        </p:spPr>
        <p:txBody>
          <a:bodyPr wrap="square" lIns="0" tIns="0" rIns="0" bIns="0">
            <a:spAutoFit/>
          </a:bodyPr>
          <a:lstStyle>
            <a:lvl1pPr>
              <a:defRPr sz="5000" b="1" i="0">
                <a:solidFill>
                  <a:srgbClr val="2A151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50" b="0" i="0">
                <a:solidFill>
                  <a:srgbClr val="04001D"/>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62981" cy="1276157"/>
          </a:xfrm>
          <a:prstGeom prst="rect">
            <a:avLst/>
          </a:prstGeom>
        </p:spPr>
      </p:pic>
      <p:sp>
        <p:nvSpPr>
          <p:cNvPr id="2" name="Holder 2"/>
          <p:cNvSpPr>
            <a:spLocks noGrp="1"/>
          </p:cNvSpPr>
          <p:nvPr>
            <p:ph type="title"/>
          </p:nvPr>
        </p:nvSpPr>
        <p:spPr>
          <a:xfrm>
            <a:off x="876473" y="458518"/>
            <a:ext cx="15123160" cy="4831080"/>
          </a:xfrm>
          <a:prstGeom prst="rect">
            <a:avLst/>
          </a:prstGeom>
        </p:spPr>
        <p:txBody>
          <a:bodyPr wrap="square" lIns="0" tIns="0" rIns="0" bIns="0">
            <a:spAutoFit/>
          </a:bodyPr>
          <a:lstStyle>
            <a:lvl1pPr>
              <a:defRPr sz="3250" b="0" i="0">
                <a:solidFill>
                  <a:srgbClr val="04001D"/>
                </a:solidFill>
                <a:latin typeface="Trebuchet MS"/>
                <a:cs typeface="Trebuchet MS"/>
              </a:defRPr>
            </a:lvl1pPr>
          </a:lstStyle>
          <a:p>
            <a:endParaRPr/>
          </a:p>
        </p:txBody>
      </p:sp>
      <p:sp>
        <p:nvSpPr>
          <p:cNvPr id="3" name="Holder 3"/>
          <p:cNvSpPr>
            <a:spLocks noGrp="1"/>
          </p:cNvSpPr>
          <p:nvPr>
            <p:ph type="body" idx="1"/>
          </p:nvPr>
        </p:nvSpPr>
        <p:spPr>
          <a:xfrm>
            <a:off x="1678003" y="3487260"/>
            <a:ext cx="14879955" cy="3978275"/>
          </a:xfrm>
          <a:prstGeom prst="rect">
            <a:avLst/>
          </a:prstGeom>
        </p:spPr>
        <p:txBody>
          <a:bodyPr wrap="square" lIns="0" tIns="0" rIns="0" bIns="0">
            <a:spAutoFit/>
          </a:bodyPr>
          <a:lstStyle>
            <a:lvl1pPr>
              <a:defRPr sz="4300" b="0" i="0">
                <a:solidFill>
                  <a:srgbClr val="04001D"/>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26.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4.jpg"/><Relationship Id="rId5" Type="http://schemas.openxmlformats.org/officeDocument/2006/relationships/image" Target="../media/image63.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65.jpg"/><Relationship Id="rId5" Type="http://schemas.openxmlformats.org/officeDocument/2006/relationships/image" Target="../media/image63.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7.jp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2.jp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73.jp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5.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7.jp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customXml" Target="../ink/ink5.xml"/><Relationship Id="rId3" Type="http://schemas.openxmlformats.org/officeDocument/2006/relationships/image" Target="../media/image26.png"/><Relationship Id="rId7" Type="http://schemas.openxmlformats.org/officeDocument/2006/relationships/customXml" Target="../ink/ink2.xml"/><Relationship Id="rId12" Type="http://schemas.openxmlformats.org/officeDocument/2006/relationships/image" Target="../media/image86.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83.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image" Target="../media/image87.png"/><Relationship Id="rId10" Type="http://schemas.openxmlformats.org/officeDocument/2006/relationships/image" Target="../media/image85.png"/><Relationship Id="rId4" Type="http://schemas.openxmlformats.org/officeDocument/2006/relationships/image" Target="../media/image82.jpg"/><Relationship Id="rId9" Type="http://schemas.openxmlformats.org/officeDocument/2006/relationships/customXml" Target="../ink/ink3.xml"/><Relationship Id="rId14" Type="http://schemas.openxmlformats.org/officeDocument/2006/relationships/customXml" Target="../ink/ink6.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20.png"/><Relationship Id="rId7" Type="http://schemas.openxmlformats.org/officeDocument/2006/relationships/image" Target="../media/image95.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57.png"/><Relationship Id="rId7" Type="http://schemas.openxmlformats.org/officeDocument/2006/relationships/image" Target="../media/image98.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26.png"/><Relationship Id="rId4" Type="http://schemas.openxmlformats.org/officeDocument/2006/relationships/image" Target="../media/image58.png"/><Relationship Id="rId9"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jp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26.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png"/><Relationship Id="rId1" Type="http://schemas.openxmlformats.org/officeDocument/2006/relationships/slideLayout" Target="../slideLayouts/slideLayout5.xml"/><Relationship Id="rId5" Type="http://schemas.openxmlformats.org/officeDocument/2006/relationships/image" Target="../media/image109.png"/><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02.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3.jp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9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0.png"/><Relationship Id="rId7" Type="http://schemas.openxmlformats.org/officeDocument/2006/relationships/image" Target="../media/image120.png"/><Relationship Id="rId2"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119.jpg"/><Relationship Id="rId5" Type="http://schemas.openxmlformats.org/officeDocument/2006/relationships/image" Target="../media/image118.jpg"/><Relationship Id="rId10" Type="http://schemas.openxmlformats.org/officeDocument/2006/relationships/image" Target="../media/image123.png"/><Relationship Id="rId4" Type="http://schemas.openxmlformats.org/officeDocument/2006/relationships/image" Target="../media/image26.png"/><Relationship Id="rId9" Type="http://schemas.openxmlformats.org/officeDocument/2006/relationships/image" Target="../media/image122.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4.png"/><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image" Target="../media/image125.jp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7.jpg"/><Relationship Id="rId4" Type="http://schemas.openxmlformats.org/officeDocument/2006/relationships/image" Target="../media/image11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4.png"/><Relationship Id="rId1" Type="http://schemas.openxmlformats.org/officeDocument/2006/relationships/slideLayout" Target="../slideLayouts/slideLayout5.xml"/><Relationship Id="rId4" Type="http://schemas.openxmlformats.org/officeDocument/2006/relationships/image" Target="../media/image128.jp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4.png"/><Relationship Id="rId1" Type="http://schemas.openxmlformats.org/officeDocument/2006/relationships/slideLayout" Target="../slideLayouts/slideLayout5.xml"/><Relationship Id="rId5" Type="http://schemas.openxmlformats.org/officeDocument/2006/relationships/image" Target="../media/image130.jpg"/><Relationship Id="rId4" Type="http://schemas.openxmlformats.org/officeDocument/2006/relationships/image" Target="../media/image129.jp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31.jpg"/></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14.png"/><Relationship Id="rId4" Type="http://schemas.openxmlformats.org/officeDocument/2006/relationships/image" Target="../media/image134.jp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4.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jpg"/></Relationships>
</file>

<file path=ppt/slides/_rels/slide39.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25.png"/><Relationship Id="rId7"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40.jpg"/><Relationship Id="rId4" Type="http://schemas.openxmlformats.org/officeDocument/2006/relationships/image" Target="../media/image26.png"/><Relationship Id="rId9" Type="http://schemas.openxmlformats.org/officeDocument/2006/relationships/image" Target="../media/image144.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2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jp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hyperlink" Target="https://github.com/" TargetMode="External"/><Relationship Id="rId5" Type="http://schemas.openxmlformats.org/officeDocument/2006/relationships/image" Target="../media/image26.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16776"/>
            <a:ext cx="5946587" cy="3570223"/>
          </a:xfrm>
          <a:prstGeom prst="rect">
            <a:avLst/>
          </a:prstGeom>
        </p:spPr>
      </p:pic>
      <p:pic>
        <p:nvPicPr>
          <p:cNvPr id="3" name="object 3"/>
          <p:cNvPicPr/>
          <p:nvPr/>
        </p:nvPicPr>
        <p:blipFill>
          <a:blip r:embed="rId3" cstate="print"/>
          <a:stretch>
            <a:fillRect/>
          </a:stretch>
        </p:blipFill>
        <p:spPr>
          <a:xfrm>
            <a:off x="8523116" y="0"/>
            <a:ext cx="9764883" cy="7436588"/>
          </a:xfrm>
          <a:prstGeom prst="rect">
            <a:avLst/>
          </a:prstGeom>
        </p:spPr>
      </p:pic>
      <p:pic>
        <p:nvPicPr>
          <p:cNvPr id="4" name="object 4"/>
          <p:cNvPicPr/>
          <p:nvPr/>
        </p:nvPicPr>
        <p:blipFill>
          <a:blip r:embed="rId4" cstate="print"/>
          <a:stretch>
            <a:fillRect/>
          </a:stretch>
        </p:blipFill>
        <p:spPr>
          <a:xfrm>
            <a:off x="0" y="0"/>
            <a:ext cx="3086100" cy="2679401"/>
          </a:xfrm>
          <a:prstGeom prst="rect">
            <a:avLst/>
          </a:prstGeom>
        </p:spPr>
      </p:pic>
      <p:pic>
        <p:nvPicPr>
          <p:cNvPr id="5" name="object 5"/>
          <p:cNvPicPr/>
          <p:nvPr/>
        </p:nvPicPr>
        <p:blipFill>
          <a:blip r:embed="rId5" cstate="print"/>
          <a:stretch>
            <a:fillRect/>
          </a:stretch>
        </p:blipFill>
        <p:spPr>
          <a:xfrm>
            <a:off x="14554283" y="8370885"/>
            <a:ext cx="3733715" cy="1916113"/>
          </a:xfrm>
          <a:prstGeom prst="rect">
            <a:avLst/>
          </a:prstGeom>
        </p:spPr>
      </p:pic>
      <p:grpSp>
        <p:nvGrpSpPr>
          <p:cNvPr id="6" name="object 6"/>
          <p:cNvGrpSpPr/>
          <p:nvPr/>
        </p:nvGrpSpPr>
        <p:grpSpPr>
          <a:xfrm>
            <a:off x="8230723" y="5361013"/>
            <a:ext cx="2712085" cy="2712085"/>
            <a:chOff x="8230723" y="5361013"/>
            <a:chExt cx="2712085" cy="2712085"/>
          </a:xfrm>
        </p:grpSpPr>
        <p:pic>
          <p:nvPicPr>
            <p:cNvPr id="7" name="object 7"/>
            <p:cNvPicPr/>
            <p:nvPr/>
          </p:nvPicPr>
          <p:blipFill>
            <a:blip r:embed="rId6" cstate="print"/>
            <a:stretch>
              <a:fillRect/>
            </a:stretch>
          </p:blipFill>
          <p:spPr>
            <a:xfrm>
              <a:off x="8230723" y="5361013"/>
              <a:ext cx="2711487" cy="2711487"/>
            </a:xfrm>
            <a:prstGeom prst="rect">
              <a:avLst/>
            </a:prstGeom>
          </p:spPr>
        </p:pic>
        <p:sp>
          <p:nvSpPr>
            <p:cNvPr id="8" name="object 8"/>
            <p:cNvSpPr/>
            <p:nvPr/>
          </p:nvSpPr>
          <p:spPr>
            <a:xfrm>
              <a:off x="8267336" y="5397626"/>
              <a:ext cx="2638425" cy="2638425"/>
            </a:xfrm>
            <a:custGeom>
              <a:avLst/>
              <a:gdLst/>
              <a:ahLst/>
              <a:cxnLst/>
              <a:rect l="l" t="t" r="r" b="b"/>
              <a:pathLst>
                <a:path w="2638425" h="2638425">
                  <a:moveTo>
                    <a:pt x="1319131" y="2638261"/>
                  </a:moveTo>
                  <a:lnTo>
                    <a:pt x="1270771" y="2637391"/>
                  </a:lnTo>
                  <a:lnTo>
                    <a:pt x="1222850" y="2634801"/>
                  </a:lnTo>
                  <a:lnTo>
                    <a:pt x="1175397" y="2630521"/>
                  </a:lnTo>
                  <a:lnTo>
                    <a:pt x="1128442" y="2624580"/>
                  </a:lnTo>
                  <a:lnTo>
                    <a:pt x="1082015" y="2617008"/>
                  </a:lnTo>
                  <a:lnTo>
                    <a:pt x="1036146" y="2607836"/>
                  </a:lnTo>
                  <a:lnTo>
                    <a:pt x="990865" y="2597092"/>
                  </a:lnTo>
                  <a:lnTo>
                    <a:pt x="946200" y="2584808"/>
                  </a:lnTo>
                  <a:lnTo>
                    <a:pt x="902183" y="2571011"/>
                  </a:lnTo>
                  <a:lnTo>
                    <a:pt x="858843" y="2555733"/>
                  </a:lnTo>
                  <a:lnTo>
                    <a:pt x="816210" y="2539003"/>
                  </a:lnTo>
                  <a:lnTo>
                    <a:pt x="774313" y="2520852"/>
                  </a:lnTo>
                  <a:lnTo>
                    <a:pt x="733183" y="2501307"/>
                  </a:lnTo>
                  <a:lnTo>
                    <a:pt x="692848" y="2480401"/>
                  </a:lnTo>
                  <a:lnTo>
                    <a:pt x="653340" y="2458161"/>
                  </a:lnTo>
                  <a:lnTo>
                    <a:pt x="614688" y="2434619"/>
                  </a:lnTo>
                  <a:lnTo>
                    <a:pt x="576921" y="2409804"/>
                  </a:lnTo>
                  <a:lnTo>
                    <a:pt x="540069" y="2383746"/>
                  </a:lnTo>
                  <a:lnTo>
                    <a:pt x="504163" y="2356474"/>
                  </a:lnTo>
                  <a:lnTo>
                    <a:pt x="469231" y="2328018"/>
                  </a:lnTo>
                  <a:lnTo>
                    <a:pt x="435305" y="2298409"/>
                  </a:lnTo>
                  <a:lnTo>
                    <a:pt x="402413" y="2267676"/>
                  </a:lnTo>
                  <a:lnTo>
                    <a:pt x="370585" y="2235848"/>
                  </a:lnTo>
                  <a:lnTo>
                    <a:pt x="339852" y="2202956"/>
                  </a:lnTo>
                  <a:lnTo>
                    <a:pt x="310243" y="2169030"/>
                  </a:lnTo>
                  <a:lnTo>
                    <a:pt x="281787" y="2134099"/>
                  </a:lnTo>
                  <a:lnTo>
                    <a:pt x="254515" y="2098192"/>
                  </a:lnTo>
                  <a:lnTo>
                    <a:pt x="228457" y="2061341"/>
                  </a:lnTo>
                  <a:lnTo>
                    <a:pt x="203642" y="2023574"/>
                  </a:lnTo>
                  <a:lnTo>
                    <a:pt x="180100" y="1984921"/>
                  </a:lnTo>
                  <a:lnTo>
                    <a:pt x="157860" y="1945413"/>
                  </a:lnTo>
                  <a:lnTo>
                    <a:pt x="136954" y="1905079"/>
                  </a:lnTo>
                  <a:lnTo>
                    <a:pt x="117410" y="1863948"/>
                  </a:lnTo>
                  <a:lnTo>
                    <a:pt x="99258" y="1822052"/>
                  </a:lnTo>
                  <a:lnTo>
                    <a:pt x="82528" y="1779418"/>
                  </a:lnTo>
                  <a:lnTo>
                    <a:pt x="67250" y="1736078"/>
                  </a:lnTo>
                  <a:lnTo>
                    <a:pt x="53453" y="1692061"/>
                  </a:lnTo>
                  <a:lnTo>
                    <a:pt x="41169" y="1647397"/>
                  </a:lnTo>
                  <a:lnTo>
                    <a:pt x="30425" y="1602115"/>
                  </a:lnTo>
                  <a:lnTo>
                    <a:pt x="21252" y="1556246"/>
                  </a:lnTo>
                  <a:lnTo>
                    <a:pt x="13681" y="1509819"/>
                  </a:lnTo>
                  <a:lnTo>
                    <a:pt x="7740" y="1462864"/>
                  </a:lnTo>
                  <a:lnTo>
                    <a:pt x="3460" y="1415412"/>
                  </a:lnTo>
                  <a:lnTo>
                    <a:pt x="869" y="1367490"/>
                  </a:lnTo>
                  <a:lnTo>
                    <a:pt x="0" y="1319131"/>
                  </a:lnTo>
                  <a:lnTo>
                    <a:pt x="869" y="1270771"/>
                  </a:lnTo>
                  <a:lnTo>
                    <a:pt x="3460" y="1222850"/>
                  </a:lnTo>
                  <a:lnTo>
                    <a:pt x="7740" y="1175397"/>
                  </a:lnTo>
                  <a:lnTo>
                    <a:pt x="13681" y="1128442"/>
                  </a:lnTo>
                  <a:lnTo>
                    <a:pt x="21252" y="1082015"/>
                  </a:lnTo>
                  <a:lnTo>
                    <a:pt x="30425" y="1036146"/>
                  </a:lnTo>
                  <a:lnTo>
                    <a:pt x="41169" y="990864"/>
                  </a:lnTo>
                  <a:lnTo>
                    <a:pt x="53453" y="946200"/>
                  </a:lnTo>
                  <a:lnTo>
                    <a:pt x="67250" y="902183"/>
                  </a:lnTo>
                  <a:lnTo>
                    <a:pt x="82528" y="858843"/>
                  </a:lnTo>
                  <a:lnTo>
                    <a:pt x="99258" y="816210"/>
                  </a:lnTo>
                  <a:lnTo>
                    <a:pt x="117410" y="774313"/>
                  </a:lnTo>
                  <a:lnTo>
                    <a:pt x="136954" y="733182"/>
                  </a:lnTo>
                  <a:lnTo>
                    <a:pt x="157860" y="692848"/>
                  </a:lnTo>
                  <a:lnTo>
                    <a:pt x="180100" y="653340"/>
                  </a:lnTo>
                  <a:lnTo>
                    <a:pt x="203642" y="614687"/>
                  </a:lnTo>
                  <a:lnTo>
                    <a:pt x="228457" y="576920"/>
                  </a:lnTo>
                  <a:lnTo>
                    <a:pt x="254515" y="540069"/>
                  </a:lnTo>
                  <a:lnTo>
                    <a:pt x="281787" y="504162"/>
                  </a:lnTo>
                  <a:lnTo>
                    <a:pt x="310243" y="469231"/>
                  </a:lnTo>
                  <a:lnTo>
                    <a:pt x="339852" y="435305"/>
                  </a:lnTo>
                  <a:lnTo>
                    <a:pt x="370585" y="402413"/>
                  </a:lnTo>
                  <a:lnTo>
                    <a:pt x="402413" y="370585"/>
                  </a:lnTo>
                  <a:lnTo>
                    <a:pt x="435305" y="339852"/>
                  </a:lnTo>
                  <a:lnTo>
                    <a:pt x="469231" y="310242"/>
                  </a:lnTo>
                  <a:lnTo>
                    <a:pt x="504163" y="281787"/>
                  </a:lnTo>
                  <a:lnTo>
                    <a:pt x="540069" y="254515"/>
                  </a:lnTo>
                  <a:lnTo>
                    <a:pt x="576921" y="228457"/>
                  </a:lnTo>
                  <a:lnTo>
                    <a:pt x="614688" y="203642"/>
                  </a:lnTo>
                  <a:lnTo>
                    <a:pt x="653340" y="180099"/>
                  </a:lnTo>
                  <a:lnTo>
                    <a:pt x="692848" y="157860"/>
                  </a:lnTo>
                  <a:lnTo>
                    <a:pt x="733183" y="136954"/>
                  </a:lnTo>
                  <a:lnTo>
                    <a:pt x="774313" y="117409"/>
                  </a:lnTo>
                  <a:lnTo>
                    <a:pt x="816210" y="99257"/>
                  </a:lnTo>
                  <a:lnTo>
                    <a:pt x="858843" y="82528"/>
                  </a:lnTo>
                  <a:lnTo>
                    <a:pt x="902183" y="67250"/>
                  </a:lnTo>
                  <a:lnTo>
                    <a:pt x="946200" y="53453"/>
                  </a:lnTo>
                  <a:lnTo>
                    <a:pt x="990865" y="41168"/>
                  </a:lnTo>
                  <a:lnTo>
                    <a:pt x="1036146" y="30425"/>
                  </a:lnTo>
                  <a:lnTo>
                    <a:pt x="1082015" y="21252"/>
                  </a:lnTo>
                  <a:lnTo>
                    <a:pt x="1128442" y="13681"/>
                  </a:lnTo>
                  <a:lnTo>
                    <a:pt x="1175397" y="7740"/>
                  </a:lnTo>
                  <a:lnTo>
                    <a:pt x="1222850" y="3460"/>
                  </a:lnTo>
                  <a:lnTo>
                    <a:pt x="1270771" y="869"/>
                  </a:lnTo>
                  <a:lnTo>
                    <a:pt x="1319131" y="0"/>
                  </a:lnTo>
                  <a:lnTo>
                    <a:pt x="1367490" y="869"/>
                  </a:lnTo>
                  <a:lnTo>
                    <a:pt x="1415412" y="3460"/>
                  </a:lnTo>
                  <a:lnTo>
                    <a:pt x="1462864" y="7740"/>
                  </a:lnTo>
                  <a:lnTo>
                    <a:pt x="1509819" y="13681"/>
                  </a:lnTo>
                  <a:lnTo>
                    <a:pt x="1556246" y="21252"/>
                  </a:lnTo>
                  <a:lnTo>
                    <a:pt x="1602115" y="30425"/>
                  </a:lnTo>
                  <a:lnTo>
                    <a:pt x="1647397" y="41168"/>
                  </a:lnTo>
                  <a:lnTo>
                    <a:pt x="1692061" y="53453"/>
                  </a:lnTo>
                  <a:lnTo>
                    <a:pt x="1736078" y="67250"/>
                  </a:lnTo>
                  <a:lnTo>
                    <a:pt x="1779418" y="82528"/>
                  </a:lnTo>
                  <a:lnTo>
                    <a:pt x="1822052" y="99257"/>
                  </a:lnTo>
                  <a:lnTo>
                    <a:pt x="1863948" y="117409"/>
                  </a:lnTo>
                  <a:lnTo>
                    <a:pt x="1905079" y="136954"/>
                  </a:lnTo>
                  <a:lnTo>
                    <a:pt x="1945413" y="157860"/>
                  </a:lnTo>
                  <a:lnTo>
                    <a:pt x="1984921" y="180099"/>
                  </a:lnTo>
                  <a:lnTo>
                    <a:pt x="2023574" y="203642"/>
                  </a:lnTo>
                  <a:lnTo>
                    <a:pt x="2061341" y="228457"/>
                  </a:lnTo>
                  <a:lnTo>
                    <a:pt x="2098192" y="254515"/>
                  </a:lnTo>
                  <a:lnTo>
                    <a:pt x="2134099" y="281787"/>
                  </a:lnTo>
                  <a:lnTo>
                    <a:pt x="2169030" y="310242"/>
                  </a:lnTo>
                  <a:lnTo>
                    <a:pt x="2202957" y="339852"/>
                  </a:lnTo>
                  <a:lnTo>
                    <a:pt x="2235849" y="370585"/>
                  </a:lnTo>
                  <a:lnTo>
                    <a:pt x="2267676" y="402413"/>
                  </a:lnTo>
                  <a:lnTo>
                    <a:pt x="2298410" y="435305"/>
                  </a:lnTo>
                  <a:lnTo>
                    <a:pt x="2328019" y="469231"/>
                  </a:lnTo>
                  <a:lnTo>
                    <a:pt x="2356474" y="504162"/>
                  </a:lnTo>
                  <a:lnTo>
                    <a:pt x="2383746" y="540069"/>
                  </a:lnTo>
                  <a:lnTo>
                    <a:pt x="2409805" y="576920"/>
                  </a:lnTo>
                  <a:lnTo>
                    <a:pt x="2434620" y="614687"/>
                  </a:lnTo>
                  <a:lnTo>
                    <a:pt x="2458162" y="653340"/>
                  </a:lnTo>
                  <a:lnTo>
                    <a:pt x="2480401" y="692848"/>
                  </a:lnTo>
                  <a:lnTo>
                    <a:pt x="2501308" y="733182"/>
                  </a:lnTo>
                  <a:lnTo>
                    <a:pt x="2520852" y="774313"/>
                  </a:lnTo>
                  <a:lnTo>
                    <a:pt x="2539004" y="816210"/>
                  </a:lnTo>
                  <a:lnTo>
                    <a:pt x="2555734" y="858843"/>
                  </a:lnTo>
                  <a:lnTo>
                    <a:pt x="2571012" y="902183"/>
                  </a:lnTo>
                  <a:lnTo>
                    <a:pt x="2584808" y="946200"/>
                  </a:lnTo>
                  <a:lnTo>
                    <a:pt x="2597093" y="990864"/>
                  </a:lnTo>
                  <a:lnTo>
                    <a:pt x="2607837" y="1036146"/>
                  </a:lnTo>
                  <a:lnTo>
                    <a:pt x="2617009" y="1082015"/>
                  </a:lnTo>
                  <a:lnTo>
                    <a:pt x="2624581" y="1128442"/>
                  </a:lnTo>
                  <a:lnTo>
                    <a:pt x="2630522" y="1175397"/>
                  </a:lnTo>
                  <a:lnTo>
                    <a:pt x="2634802" y="1222850"/>
                  </a:lnTo>
                  <a:lnTo>
                    <a:pt x="2637392" y="1270771"/>
                  </a:lnTo>
                  <a:lnTo>
                    <a:pt x="2638262" y="1319131"/>
                  </a:lnTo>
                  <a:lnTo>
                    <a:pt x="2637392" y="1367490"/>
                  </a:lnTo>
                  <a:lnTo>
                    <a:pt x="2634802" y="1415412"/>
                  </a:lnTo>
                  <a:lnTo>
                    <a:pt x="2630522" y="1462864"/>
                  </a:lnTo>
                  <a:lnTo>
                    <a:pt x="2624581" y="1509819"/>
                  </a:lnTo>
                  <a:lnTo>
                    <a:pt x="2617009" y="1556246"/>
                  </a:lnTo>
                  <a:lnTo>
                    <a:pt x="2607837" y="1602115"/>
                  </a:lnTo>
                  <a:lnTo>
                    <a:pt x="2597093" y="1647397"/>
                  </a:lnTo>
                  <a:lnTo>
                    <a:pt x="2584808" y="1692061"/>
                  </a:lnTo>
                  <a:lnTo>
                    <a:pt x="2571012" y="1736078"/>
                  </a:lnTo>
                  <a:lnTo>
                    <a:pt x="2555734" y="1779418"/>
                  </a:lnTo>
                  <a:lnTo>
                    <a:pt x="2539004" y="1822052"/>
                  </a:lnTo>
                  <a:lnTo>
                    <a:pt x="2520852" y="1863948"/>
                  </a:lnTo>
                  <a:lnTo>
                    <a:pt x="2501308" y="1905079"/>
                  </a:lnTo>
                  <a:lnTo>
                    <a:pt x="2480401" y="1945413"/>
                  </a:lnTo>
                  <a:lnTo>
                    <a:pt x="2458162" y="1984921"/>
                  </a:lnTo>
                  <a:lnTo>
                    <a:pt x="2434620" y="2023574"/>
                  </a:lnTo>
                  <a:lnTo>
                    <a:pt x="2409805" y="2061341"/>
                  </a:lnTo>
                  <a:lnTo>
                    <a:pt x="2383746" y="2098192"/>
                  </a:lnTo>
                  <a:lnTo>
                    <a:pt x="2356474" y="2134099"/>
                  </a:lnTo>
                  <a:lnTo>
                    <a:pt x="2328019" y="2169030"/>
                  </a:lnTo>
                  <a:lnTo>
                    <a:pt x="2298410" y="2202956"/>
                  </a:lnTo>
                  <a:lnTo>
                    <a:pt x="2267676" y="2235848"/>
                  </a:lnTo>
                  <a:lnTo>
                    <a:pt x="2235849" y="2267676"/>
                  </a:lnTo>
                  <a:lnTo>
                    <a:pt x="2202957" y="2298409"/>
                  </a:lnTo>
                  <a:lnTo>
                    <a:pt x="2169030" y="2328018"/>
                  </a:lnTo>
                  <a:lnTo>
                    <a:pt x="2134099" y="2356474"/>
                  </a:lnTo>
                  <a:lnTo>
                    <a:pt x="2098192" y="2383746"/>
                  </a:lnTo>
                  <a:lnTo>
                    <a:pt x="2061341" y="2409804"/>
                  </a:lnTo>
                  <a:lnTo>
                    <a:pt x="2023574" y="2434619"/>
                  </a:lnTo>
                  <a:lnTo>
                    <a:pt x="1984921" y="2458161"/>
                  </a:lnTo>
                  <a:lnTo>
                    <a:pt x="1945413" y="2480401"/>
                  </a:lnTo>
                  <a:lnTo>
                    <a:pt x="1905079" y="2501307"/>
                  </a:lnTo>
                  <a:lnTo>
                    <a:pt x="1863948" y="2520852"/>
                  </a:lnTo>
                  <a:lnTo>
                    <a:pt x="1822052" y="2539003"/>
                  </a:lnTo>
                  <a:lnTo>
                    <a:pt x="1779418" y="2555733"/>
                  </a:lnTo>
                  <a:lnTo>
                    <a:pt x="1736078" y="2571011"/>
                  </a:lnTo>
                  <a:lnTo>
                    <a:pt x="1692061" y="2584808"/>
                  </a:lnTo>
                  <a:lnTo>
                    <a:pt x="1647397" y="2597092"/>
                  </a:lnTo>
                  <a:lnTo>
                    <a:pt x="1602115" y="2607836"/>
                  </a:lnTo>
                  <a:lnTo>
                    <a:pt x="1556246" y="2617008"/>
                  </a:lnTo>
                  <a:lnTo>
                    <a:pt x="1509819" y="2624580"/>
                  </a:lnTo>
                  <a:lnTo>
                    <a:pt x="1462864" y="2630521"/>
                  </a:lnTo>
                  <a:lnTo>
                    <a:pt x="1415412" y="2634801"/>
                  </a:lnTo>
                  <a:lnTo>
                    <a:pt x="1367490" y="2637391"/>
                  </a:lnTo>
                  <a:lnTo>
                    <a:pt x="1319131" y="2638261"/>
                  </a:lnTo>
                  <a:close/>
                </a:path>
              </a:pathLst>
            </a:custGeom>
            <a:solidFill>
              <a:srgbClr val="2A1511"/>
            </a:solidFill>
          </p:spPr>
          <p:txBody>
            <a:bodyPr wrap="square" lIns="0" tIns="0" rIns="0" bIns="0" rtlCol="0"/>
            <a:lstStyle/>
            <a:p>
              <a:endParaRPr/>
            </a:p>
          </p:txBody>
        </p:sp>
        <p:pic>
          <p:nvPicPr>
            <p:cNvPr id="9" name="object 9"/>
            <p:cNvPicPr/>
            <p:nvPr/>
          </p:nvPicPr>
          <p:blipFill>
            <a:blip r:embed="rId7" cstate="print"/>
            <a:stretch>
              <a:fillRect/>
            </a:stretch>
          </p:blipFill>
          <p:spPr>
            <a:xfrm>
              <a:off x="8333412" y="5463701"/>
              <a:ext cx="2506110" cy="2506111"/>
            </a:xfrm>
            <a:prstGeom prst="rect">
              <a:avLst/>
            </a:prstGeom>
          </p:spPr>
        </p:pic>
      </p:grpSp>
      <p:grpSp>
        <p:nvGrpSpPr>
          <p:cNvPr id="10" name="object 10"/>
          <p:cNvGrpSpPr/>
          <p:nvPr/>
        </p:nvGrpSpPr>
        <p:grpSpPr>
          <a:xfrm>
            <a:off x="11812482" y="5408773"/>
            <a:ext cx="2663825" cy="2663825"/>
            <a:chOff x="11812482" y="5408773"/>
            <a:chExt cx="2663825" cy="2663825"/>
          </a:xfrm>
        </p:grpSpPr>
        <p:pic>
          <p:nvPicPr>
            <p:cNvPr id="11" name="object 11"/>
            <p:cNvPicPr/>
            <p:nvPr/>
          </p:nvPicPr>
          <p:blipFill>
            <a:blip r:embed="rId8" cstate="print"/>
            <a:stretch>
              <a:fillRect/>
            </a:stretch>
          </p:blipFill>
          <p:spPr>
            <a:xfrm>
              <a:off x="11812482" y="5408773"/>
              <a:ext cx="2663727" cy="2663727"/>
            </a:xfrm>
            <a:prstGeom prst="rect">
              <a:avLst/>
            </a:prstGeom>
          </p:spPr>
        </p:pic>
        <p:sp>
          <p:nvSpPr>
            <p:cNvPr id="12" name="object 12"/>
            <p:cNvSpPr/>
            <p:nvPr/>
          </p:nvSpPr>
          <p:spPr>
            <a:xfrm>
              <a:off x="11848450" y="5444741"/>
              <a:ext cx="2592070" cy="2592070"/>
            </a:xfrm>
            <a:custGeom>
              <a:avLst/>
              <a:gdLst/>
              <a:ahLst/>
              <a:cxnLst/>
              <a:rect l="l" t="t" r="r" b="b"/>
              <a:pathLst>
                <a:path w="2592069" h="2592070">
                  <a:moveTo>
                    <a:pt x="1295896" y="2591792"/>
                  </a:moveTo>
                  <a:lnTo>
                    <a:pt x="1247313" y="2590898"/>
                  </a:lnTo>
                  <a:lnTo>
                    <a:pt x="1199181" y="2588238"/>
                  </a:lnTo>
                  <a:lnTo>
                    <a:pt x="1151533" y="2583841"/>
                  </a:lnTo>
                  <a:lnTo>
                    <a:pt x="1104398" y="2577741"/>
                  </a:lnTo>
                  <a:lnTo>
                    <a:pt x="1057808" y="2569968"/>
                  </a:lnTo>
                  <a:lnTo>
                    <a:pt x="1011795" y="2560553"/>
                  </a:lnTo>
                  <a:lnTo>
                    <a:pt x="966390" y="2549529"/>
                  </a:lnTo>
                  <a:lnTo>
                    <a:pt x="921624" y="2536925"/>
                  </a:lnTo>
                  <a:lnTo>
                    <a:pt x="877528" y="2522774"/>
                  </a:lnTo>
                  <a:lnTo>
                    <a:pt x="834135" y="2507106"/>
                  </a:lnTo>
                  <a:lnTo>
                    <a:pt x="791474" y="2489954"/>
                  </a:lnTo>
                  <a:lnTo>
                    <a:pt x="749578" y="2471348"/>
                  </a:lnTo>
                  <a:lnTo>
                    <a:pt x="708478" y="2451320"/>
                  </a:lnTo>
                  <a:lnTo>
                    <a:pt x="668206" y="2429901"/>
                  </a:lnTo>
                  <a:lnTo>
                    <a:pt x="628791" y="2407122"/>
                  </a:lnTo>
                  <a:lnTo>
                    <a:pt x="590267" y="2383015"/>
                  </a:lnTo>
                  <a:lnTo>
                    <a:pt x="552663" y="2357611"/>
                  </a:lnTo>
                  <a:lnTo>
                    <a:pt x="516012" y="2330942"/>
                  </a:lnTo>
                  <a:lnTo>
                    <a:pt x="480345" y="2303038"/>
                  </a:lnTo>
                  <a:lnTo>
                    <a:pt x="445693" y="2273931"/>
                  </a:lnTo>
                  <a:lnTo>
                    <a:pt x="412087" y="2243652"/>
                  </a:lnTo>
                  <a:lnTo>
                    <a:pt x="379559" y="2212233"/>
                  </a:lnTo>
                  <a:lnTo>
                    <a:pt x="348140" y="2179705"/>
                  </a:lnTo>
                  <a:lnTo>
                    <a:pt x="317861" y="2146099"/>
                  </a:lnTo>
                  <a:lnTo>
                    <a:pt x="288754" y="2111447"/>
                  </a:lnTo>
                  <a:lnTo>
                    <a:pt x="260850" y="2075779"/>
                  </a:lnTo>
                  <a:lnTo>
                    <a:pt x="234180" y="2039128"/>
                  </a:lnTo>
                  <a:lnTo>
                    <a:pt x="208776" y="2001525"/>
                  </a:lnTo>
                  <a:lnTo>
                    <a:pt x="184669" y="1963000"/>
                  </a:lnTo>
                  <a:lnTo>
                    <a:pt x="161891" y="1923586"/>
                  </a:lnTo>
                  <a:lnTo>
                    <a:pt x="140471" y="1883313"/>
                  </a:lnTo>
                  <a:lnTo>
                    <a:pt x="120443" y="1842213"/>
                  </a:lnTo>
                  <a:lnTo>
                    <a:pt x="101837" y="1800317"/>
                  </a:lnTo>
                  <a:lnTo>
                    <a:pt x="84685" y="1757657"/>
                  </a:lnTo>
                  <a:lnTo>
                    <a:pt x="69018" y="1714263"/>
                  </a:lnTo>
                  <a:lnTo>
                    <a:pt x="54866" y="1670168"/>
                  </a:lnTo>
                  <a:lnTo>
                    <a:pt x="42263" y="1625402"/>
                  </a:lnTo>
                  <a:lnTo>
                    <a:pt x="31238" y="1579996"/>
                  </a:lnTo>
                  <a:lnTo>
                    <a:pt x="21823" y="1533983"/>
                  </a:lnTo>
                  <a:lnTo>
                    <a:pt x="14050" y="1487394"/>
                  </a:lnTo>
                  <a:lnTo>
                    <a:pt x="7950" y="1440259"/>
                  </a:lnTo>
                  <a:lnTo>
                    <a:pt x="3554" y="1392610"/>
                  </a:lnTo>
                  <a:lnTo>
                    <a:pt x="893" y="1344478"/>
                  </a:lnTo>
                  <a:lnTo>
                    <a:pt x="0" y="1295895"/>
                  </a:lnTo>
                  <a:lnTo>
                    <a:pt x="893" y="1247313"/>
                  </a:lnTo>
                  <a:lnTo>
                    <a:pt x="3554" y="1199181"/>
                  </a:lnTo>
                  <a:lnTo>
                    <a:pt x="7950" y="1151532"/>
                  </a:lnTo>
                  <a:lnTo>
                    <a:pt x="14050" y="1104397"/>
                  </a:lnTo>
                  <a:lnTo>
                    <a:pt x="21823" y="1057808"/>
                  </a:lnTo>
                  <a:lnTo>
                    <a:pt x="31238" y="1011795"/>
                  </a:lnTo>
                  <a:lnTo>
                    <a:pt x="42263" y="966390"/>
                  </a:lnTo>
                  <a:lnTo>
                    <a:pt x="54866" y="921624"/>
                  </a:lnTo>
                  <a:lnTo>
                    <a:pt x="69018" y="877528"/>
                  </a:lnTo>
                  <a:lnTo>
                    <a:pt x="84685" y="834135"/>
                  </a:lnTo>
                  <a:lnTo>
                    <a:pt x="101837" y="791474"/>
                  </a:lnTo>
                  <a:lnTo>
                    <a:pt x="120443" y="749579"/>
                  </a:lnTo>
                  <a:lnTo>
                    <a:pt x="140471" y="708478"/>
                  </a:lnTo>
                  <a:lnTo>
                    <a:pt x="161891" y="668206"/>
                  </a:lnTo>
                  <a:lnTo>
                    <a:pt x="184669" y="628791"/>
                  </a:lnTo>
                  <a:lnTo>
                    <a:pt x="208776" y="590267"/>
                  </a:lnTo>
                  <a:lnTo>
                    <a:pt x="234180" y="552663"/>
                  </a:lnTo>
                  <a:lnTo>
                    <a:pt x="260850" y="516012"/>
                  </a:lnTo>
                  <a:lnTo>
                    <a:pt x="288754" y="480345"/>
                  </a:lnTo>
                  <a:lnTo>
                    <a:pt x="317861" y="445693"/>
                  </a:lnTo>
                  <a:lnTo>
                    <a:pt x="348140" y="412087"/>
                  </a:lnTo>
                  <a:lnTo>
                    <a:pt x="379559" y="379559"/>
                  </a:lnTo>
                  <a:lnTo>
                    <a:pt x="412087" y="348140"/>
                  </a:lnTo>
                  <a:lnTo>
                    <a:pt x="445693" y="317861"/>
                  </a:lnTo>
                  <a:lnTo>
                    <a:pt x="480345" y="288754"/>
                  </a:lnTo>
                  <a:lnTo>
                    <a:pt x="516012" y="260850"/>
                  </a:lnTo>
                  <a:lnTo>
                    <a:pt x="552663" y="234180"/>
                  </a:lnTo>
                  <a:lnTo>
                    <a:pt x="590267" y="208776"/>
                  </a:lnTo>
                  <a:lnTo>
                    <a:pt x="628791" y="184669"/>
                  </a:lnTo>
                  <a:lnTo>
                    <a:pt x="668206" y="161891"/>
                  </a:lnTo>
                  <a:lnTo>
                    <a:pt x="708478" y="140472"/>
                  </a:lnTo>
                  <a:lnTo>
                    <a:pt x="749578" y="120443"/>
                  </a:lnTo>
                  <a:lnTo>
                    <a:pt x="791474" y="101837"/>
                  </a:lnTo>
                  <a:lnTo>
                    <a:pt x="834135" y="84685"/>
                  </a:lnTo>
                  <a:lnTo>
                    <a:pt x="877528" y="69018"/>
                  </a:lnTo>
                  <a:lnTo>
                    <a:pt x="921624" y="54866"/>
                  </a:lnTo>
                  <a:lnTo>
                    <a:pt x="966390" y="42263"/>
                  </a:lnTo>
                  <a:lnTo>
                    <a:pt x="1011795" y="31238"/>
                  </a:lnTo>
                  <a:lnTo>
                    <a:pt x="1057808" y="21823"/>
                  </a:lnTo>
                  <a:lnTo>
                    <a:pt x="1104398" y="14050"/>
                  </a:lnTo>
                  <a:lnTo>
                    <a:pt x="1151533" y="7950"/>
                  </a:lnTo>
                  <a:lnTo>
                    <a:pt x="1199181" y="3554"/>
                  </a:lnTo>
                  <a:lnTo>
                    <a:pt x="1247313" y="893"/>
                  </a:lnTo>
                  <a:lnTo>
                    <a:pt x="1295896" y="0"/>
                  </a:lnTo>
                  <a:lnTo>
                    <a:pt x="1344479" y="893"/>
                  </a:lnTo>
                  <a:lnTo>
                    <a:pt x="1392610" y="3554"/>
                  </a:lnTo>
                  <a:lnTo>
                    <a:pt x="1440259" y="7950"/>
                  </a:lnTo>
                  <a:lnTo>
                    <a:pt x="1487394" y="14050"/>
                  </a:lnTo>
                  <a:lnTo>
                    <a:pt x="1533984" y="21823"/>
                  </a:lnTo>
                  <a:lnTo>
                    <a:pt x="1579997" y="31238"/>
                  </a:lnTo>
                  <a:lnTo>
                    <a:pt x="1625402" y="42263"/>
                  </a:lnTo>
                  <a:lnTo>
                    <a:pt x="1670168" y="54866"/>
                  </a:lnTo>
                  <a:lnTo>
                    <a:pt x="1714263" y="69018"/>
                  </a:lnTo>
                  <a:lnTo>
                    <a:pt x="1757657" y="84685"/>
                  </a:lnTo>
                  <a:lnTo>
                    <a:pt x="1800317" y="101837"/>
                  </a:lnTo>
                  <a:lnTo>
                    <a:pt x="1842213" y="120443"/>
                  </a:lnTo>
                  <a:lnTo>
                    <a:pt x="1883313" y="140472"/>
                  </a:lnTo>
                  <a:lnTo>
                    <a:pt x="1923586" y="161891"/>
                  </a:lnTo>
                  <a:lnTo>
                    <a:pt x="1963000" y="184669"/>
                  </a:lnTo>
                  <a:lnTo>
                    <a:pt x="2001525" y="208776"/>
                  </a:lnTo>
                  <a:lnTo>
                    <a:pt x="2039128" y="234180"/>
                  </a:lnTo>
                  <a:lnTo>
                    <a:pt x="2075779" y="260850"/>
                  </a:lnTo>
                  <a:lnTo>
                    <a:pt x="2111447" y="288754"/>
                  </a:lnTo>
                  <a:lnTo>
                    <a:pt x="2146099" y="317861"/>
                  </a:lnTo>
                  <a:lnTo>
                    <a:pt x="2179704" y="348140"/>
                  </a:lnTo>
                  <a:lnTo>
                    <a:pt x="2212233" y="379559"/>
                  </a:lnTo>
                  <a:lnTo>
                    <a:pt x="2243652" y="412087"/>
                  </a:lnTo>
                  <a:lnTo>
                    <a:pt x="2273930" y="445693"/>
                  </a:lnTo>
                  <a:lnTo>
                    <a:pt x="2303037" y="480345"/>
                  </a:lnTo>
                  <a:lnTo>
                    <a:pt x="2330941" y="516012"/>
                  </a:lnTo>
                  <a:lnTo>
                    <a:pt x="2357611" y="552663"/>
                  </a:lnTo>
                  <a:lnTo>
                    <a:pt x="2383015" y="590267"/>
                  </a:lnTo>
                  <a:lnTo>
                    <a:pt x="2407122" y="628791"/>
                  </a:lnTo>
                  <a:lnTo>
                    <a:pt x="2429900" y="668206"/>
                  </a:lnTo>
                  <a:lnTo>
                    <a:pt x="2451320" y="708478"/>
                  </a:lnTo>
                  <a:lnTo>
                    <a:pt x="2471348" y="749579"/>
                  </a:lnTo>
                  <a:lnTo>
                    <a:pt x="2489954" y="791474"/>
                  </a:lnTo>
                  <a:lnTo>
                    <a:pt x="2507106" y="834135"/>
                  </a:lnTo>
                  <a:lnTo>
                    <a:pt x="2522773" y="877528"/>
                  </a:lnTo>
                  <a:lnTo>
                    <a:pt x="2536924" y="921624"/>
                  </a:lnTo>
                  <a:lnTo>
                    <a:pt x="2549528" y="966390"/>
                  </a:lnTo>
                  <a:lnTo>
                    <a:pt x="2560553" y="1011795"/>
                  </a:lnTo>
                  <a:lnTo>
                    <a:pt x="2569967" y="1057808"/>
                  </a:lnTo>
                  <a:lnTo>
                    <a:pt x="2577741" y="1104397"/>
                  </a:lnTo>
                  <a:lnTo>
                    <a:pt x="2583841" y="1151532"/>
                  </a:lnTo>
                  <a:lnTo>
                    <a:pt x="2588237" y="1199181"/>
                  </a:lnTo>
                  <a:lnTo>
                    <a:pt x="2590898" y="1247313"/>
                  </a:lnTo>
                  <a:lnTo>
                    <a:pt x="2591791" y="1295895"/>
                  </a:lnTo>
                  <a:lnTo>
                    <a:pt x="2590898" y="1344478"/>
                  </a:lnTo>
                  <a:lnTo>
                    <a:pt x="2588237" y="1392610"/>
                  </a:lnTo>
                  <a:lnTo>
                    <a:pt x="2583841" y="1440259"/>
                  </a:lnTo>
                  <a:lnTo>
                    <a:pt x="2577741" y="1487394"/>
                  </a:lnTo>
                  <a:lnTo>
                    <a:pt x="2569967" y="1533983"/>
                  </a:lnTo>
                  <a:lnTo>
                    <a:pt x="2560553" y="1579996"/>
                  </a:lnTo>
                  <a:lnTo>
                    <a:pt x="2549528" y="1625402"/>
                  </a:lnTo>
                  <a:lnTo>
                    <a:pt x="2536924" y="1670168"/>
                  </a:lnTo>
                  <a:lnTo>
                    <a:pt x="2522773" y="1714263"/>
                  </a:lnTo>
                  <a:lnTo>
                    <a:pt x="2507106" y="1757657"/>
                  </a:lnTo>
                  <a:lnTo>
                    <a:pt x="2489954" y="1800317"/>
                  </a:lnTo>
                  <a:lnTo>
                    <a:pt x="2471348" y="1842213"/>
                  </a:lnTo>
                  <a:lnTo>
                    <a:pt x="2451320" y="1883313"/>
                  </a:lnTo>
                  <a:lnTo>
                    <a:pt x="2429900" y="1923586"/>
                  </a:lnTo>
                  <a:lnTo>
                    <a:pt x="2407122" y="1963000"/>
                  </a:lnTo>
                  <a:lnTo>
                    <a:pt x="2383015" y="2001525"/>
                  </a:lnTo>
                  <a:lnTo>
                    <a:pt x="2357611" y="2039128"/>
                  </a:lnTo>
                  <a:lnTo>
                    <a:pt x="2330941" y="2075779"/>
                  </a:lnTo>
                  <a:lnTo>
                    <a:pt x="2303037" y="2111447"/>
                  </a:lnTo>
                  <a:lnTo>
                    <a:pt x="2273930" y="2146099"/>
                  </a:lnTo>
                  <a:lnTo>
                    <a:pt x="2243652" y="2179705"/>
                  </a:lnTo>
                  <a:lnTo>
                    <a:pt x="2212233" y="2212233"/>
                  </a:lnTo>
                  <a:lnTo>
                    <a:pt x="2179704" y="2243652"/>
                  </a:lnTo>
                  <a:lnTo>
                    <a:pt x="2146099" y="2273931"/>
                  </a:lnTo>
                  <a:lnTo>
                    <a:pt x="2111447" y="2303038"/>
                  </a:lnTo>
                  <a:lnTo>
                    <a:pt x="2075779" y="2330942"/>
                  </a:lnTo>
                  <a:lnTo>
                    <a:pt x="2039128" y="2357611"/>
                  </a:lnTo>
                  <a:lnTo>
                    <a:pt x="2001525" y="2383015"/>
                  </a:lnTo>
                  <a:lnTo>
                    <a:pt x="1963000" y="2407122"/>
                  </a:lnTo>
                  <a:lnTo>
                    <a:pt x="1923586" y="2429901"/>
                  </a:lnTo>
                  <a:lnTo>
                    <a:pt x="1883313" y="2451320"/>
                  </a:lnTo>
                  <a:lnTo>
                    <a:pt x="1842213" y="2471348"/>
                  </a:lnTo>
                  <a:lnTo>
                    <a:pt x="1800317" y="2489954"/>
                  </a:lnTo>
                  <a:lnTo>
                    <a:pt x="1757657" y="2507106"/>
                  </a:lnTo>
                  <a:lnTo>
                    <a:pt x="1714263" y="2522774"/>
                  </a:lnTo>
                  <a:lnTo>
                    <a:pt x="1670168" y="2536925"/>
                  </a:lnTo>
                  <a:lnTo>
                    <a:pt x="1625402" y="2549529"/>
                  </a:lnTo>
                  <a:lnTo>
                    <a:pt x="1579997" y="2560553"/>
                  </a:lnTo>
                  <a:lnTo>
                    <a:pt x="1533984" y="2569968"/>
                  </a:lnTo>
                  <a:lnTo>
                    <a:pt x="1487394" y="2577741"/>
                  </a:lnTo>
                  <a:lnTo>
                    <a:pt x="1440259" y="2583841"/>
                  </a:lnTo>
                  <a:lnTo>
                    <a:pt x="1392610" y="2588238"/>
                  </a:lnTo>
                  <a:lnTo>
                    <a:pt x="1344479" y="2590898"/>
                  </a:lnTo>
                  <a:lnTo>
                    <a:pt x="1295896" y="2591792"/>
                  </a:lnTo>
                  <a:close/>
                </a:path>
              </a:pathLst>
            </a:custGeom>
            <a:solidFill>
              <a:srgbClr val="2A1511"/>
            </a:solidFill>
          </p:spPr>
          <p:txBody>
            <a:bodyPr wrap="square" lIns="0" tIns="0" rIns="0" bIns="0" rtlCol="0"/>
            <a:lstStyle/>
            <a:p>
              <a:endParaRPr/>
            </a:p>
          </p:txBody>
        </p:sp>
        <p:pic>
          <p:nvPicPr>
            <p:cNvPr id="13" name="object 13"/>
            <p:cNvPicPr/>
            <p:nvPr/>
          </p:nvPicPr>
          <p:blipFill>
            <a:blip r:embed="rId9" cstate="print"/>
            <a:stretch>
              <a:fillRect/>
            </a:stretch>
          </p:blipFill>
          <p:spPr>
            <a:xfrm>
              <a:off x="11913361" y="5509653"/>
              <a:ext cx="2461968" cy="2461968"/>
            </a:xfrm>
            <a:prstGeom prst="rect">
              <a:avLst/>
            </a:prstGeom>
          </p:spPr>
        </p:pic>
      </p:grpSp>
      <p:sp>
        <p:nvSpPr>
          <p:cNvPr id="14" name="object 14"/>
          <p:cNvSpPr txBox="1">
            <a:spLocks noGrp="1"/>
          </p:cNvSpPr>
          <p:nvPr>
            <p:ph type="title"/>
          </p:nvPr>
        </p:nvSpPr>
        <p:spPr>
          <a:xfrm>
            <a:off x="553462" y="1284432"/>
            <a:ext cx="11834495" cy="3529329"/>
          </a:xfrm>
          <a:prstGeom prst="rect">
            <a:avLst/>
          </a:prstGeom>
        </p:spPr>
        <p:txBody>
          <a:bodyPr vert="horz" wrap="square" lIns="0" tIns="126364" rIns="0" bIns="0" rtlCol="0">
            <a:spAutoFit/>
          </a:bodyPr>
          <a:lstStyle/>
          <a:p>
            <a:pPr marL="198120">
              <a:lnSpc>
                <a:spcPct val="100000"/>
              </a:lnSpc>
              <a:spcBef>
                <a:spcPts val="994"/>
              </a:spcBef>
            </a:pPr>
            <a:r>
              <a:rPr sz="7650" b="1" spc="260" dirty="0">
                <a:solidFill>
                  <a:srgbClr val="2A1511"/>
                </a:solidFill>
                <a:latin typeface="Arial"/>
                <a:cs typeface="Arial"/>
              </a:rPr>
              <a:t>INTRODUCTION</a:t>
            </a:r>
            <a:r>
              <a:rPr sz="7650" b="1" spc="215" dirty="0">
                <a:solidFill>
                  <a:srgbClr val="2A1511"/>
                </a:solidFill>
                <a:latin typeface="Arial"/>
                <a:cs typeface="Arial"/>
              </a:rPr>
              <a:t> </a:t>
            </a:r>
            <a:r>
              <a:rPr sz="7650" b="1" spc="-25" dirty="0">
                <a:solidFill>
                  <a:srgbClr val="2A1511"/>
                </a:solidFill>
                <a:latin typeface="Arial"/>
                <a:cs typeface="Arial"/>
              </a:rPr>
              <a:t>TO</a:t>
            </a:r>
            <a:endParaRPr sz="7650">
              <a:latin typeface="Arial"/>
              <a:cs typeface="Arial"/>
            </a:endParaRPr>
          </a:p>
          <a:p>
            <a:pPr marL="12700">
              <a:lnSpc>
                <a:spcPct val="100000"/>
              </a:lnSpc>
              <a:spcBef>
                <a:spcPts val="1550"/>
              </a:spcBef>
            </a:pPr>
            <a:r>
              <a:rPr sz="13300" b="1" spc="220" dirty="0">
                <a:solidFill>
                  <a:srgbClr val="2A1511"/>
                </a:solidFill>
                <a:latin typeface="Arial"/>
                <a:cs typeface="Arial"/>
              </a:rPr>
              <a:t>GIT</a:t>
            </a:r>
            <a:r>
              <a:rPr sz="13300" b="1" spc="295" dirty="0">
                <a:solidFill>
                  <a:srgbClr val="2A1511"/>
                </a:solidFill>
                <a:latin typeface="Arial"/>
                <a:cs typeface="Arial"/>
              </a:rPr>
              <a:t> </a:t>
            </a:r>
            <a:r>
              <a:rPr sz="13300" b="1" dirty="0">
                <a:solidFill>
                  <a:srgbClr val="2A1511"/>
                </a:solidFill>
                <a:latin typeface="Arial"/>
                <a:cs typeface="Arial"/>
              </a:rPr>
              <a:t>&amp;</a:t>
            </a:r>
            <a:r>
              <a:rPr sz="13300" b="1" spc="295" dirty="0">
                <a:solidFill>
                  <a:srgbClr val="2A1511"/>
                </a:solidFill>
                <a:latin typeface="Arial"/>
                <a:cs typeface="Arial"/>
              </a:rPr>
              <a:t> </a:t>
            </a:r>
            <a:r>
              <a:rPr sz="13300" b="1" spc="155" dirty="0">
                <a:solidFill>
                  <a:srgbClr val="2A1511"/>
                </a:solidFill>
                <a:latin typeface="Arial"/>
                <a:cs typeface="Arial"/>
              </a:rPr>
              <a:t>GITHUB</a:t>
            </a:r>
            <a:endParaRPr sz="13300">
              <a:latin typeface="Arial"/>
              <a:cs typeface="Arial"/>
            </a:endParaRPr>
          </a:p>
        </p:txBody>
      </p:sp>
      <p:sp>
        <p:nvSpPr>
          <p:cNvPr id="15" name="object 15"/>
          <p:cNvSpPr txBox="1"/>
          <p:nvPr/>
        </p:nvSpPr>
        <p:spPr>
          <a:xfrm>
            <a:off x="1016000" y="5341982"/>
            <a:ext cx="7148484" cy="1331390"/>
          </a:xfrm>
          <a:prstGeom prst="rect">
            <a:avLst/>
          </a:prstGeom>
        </p:spPr>
        <p:txBody>
          <a:bodyPr vert="horz" wrap="square" lIns="0" tIns="13335" rIns="0" bIns="0" rtlCol="0">
            <a:spAutoFit/>
          </a:bodyPr>
          <a:lstStyle/>
          <a:p>
            <a:pPr marL="12700">
              <a:lnSpc>
                <a:spcPct val="100000"/>
              </a:lnSpc>
              <a:spcBef>
                <a:spcPts val="105"/>
              </a:spcBef>
            </a:pPr>
            <a:r>
              <a:rPr sz="2900" spc="50" dirty="0">
                <a:solidFill>
                  <a:srgbClr val="04001D"/>
                </a:solidFill>
                <a:latin typeface="Microsoft Sans Serif"/>
                <a:cs typeface="Microsoft Sans Serif"/>
              </a:rPr>
              <a:t>Presented</a:t>
            </a:r>
            <a:r>
              <a:rPr sz="2900" dirty="0">
                <a:solidFill>
                  <a:srgbClr val="04001D"/>
                </a:solidFill>
                <a:latin typeface="Microsoft Sans Serif"/>
                <a:cs typeface="Microsoft Sans Serif"/>
              </a:rPr>
              <a:t> by: </a:t>
            </a:r>
            <a:r>
              <a:rPr lang="en-IN" sz="2900" dirty="0">
                <a:solidFill>
                  <a:srgbClr val="04001D"/>
                </a:solidFill>
                <a:latin typeface="Microsoft Sans Serif"/>
                <a:cs typeface="Microsoft Sans Serif"/>
              </a:rPr>
              <a:t>Pratyush Jain  IT-68</a:t>
            </a:r>
            <a:endParaRPr sz="2900" dirty="0">
              <a:latin typeface="Microsoft Sans Serif"/>
              <a:cs typeface="Microsoft Sans Serif"/>
            </a:endParaRPr>
          </a:p>
          <a:p>
            <a:pPr marL="2360295" marR="5080" indent="97790">
              <a:lnSpc>
                <a:spcPct val="101099"/>
              </a:lnSpc>
            </a:pPr>
            <a:r>
              <a:rPr lang="en-IN" sz="2900" spc="-110" dirty="0">
                <a:solidFill>
                  <a:srgbClr val="04001D"/>
                </a:solidFill>
                <a:latin typeface="Microsoft Sans Serif"/>
                <a:cs typeface="Microsoft Sans Serif"/>
              </a:rPr>
              <a:t>Prince Rajput</a:t>
            </a:r>
            <a:r>
              <a:rPr sz="2900" spc="-10" dirty="0">
                <a:solidFill>
                  <a:srgbClr val="04001D"/>
                </a:solidFill>
                <a:latin typeface="Microsoft Sans Serif"/>
                <a:cs typeface="Microsoft Sans Serif"/>
              </a:rPr>
              <a:t> </a:t>
            </a:r>
            <a:r>
              <a:rPr lang="en-IN" sz="2900" spc="-10" dirty="0">
                <a:solidFill>
                  <a:srgbClr val="04001D"/>
                </a:solidFill>
                <a:latin typeface="Microsoft Sans Serif"/>
                <a:cs typeface="Microsoft Sans Serif"/>
              </a:rPr>
              <a:t>   IT-69</a:t>
            </a:r>
            <a:endParaRPr lang="en-IN" sz="2900" spc="60" dirty="0">
              <a:solidFill>
                <a:srgbClr val="04001D"/>
              </a:solidFill>
              <a:latin typeface="Microsoft Sans Serif"/>
              <a:cs typeface="Microsoft Sans Serif"/>
            </a:endParaRPr>
          </a:p>
          <a:p>
            <a:pPr marL="2360295" marR="5080" indent="97790">
              <a:lnSpc>
                <a:spcPct val="101099"/>
              </a:lnSpc>
            </a:pPr>
            <a:r>
              <a:rPr lang="en-IN" sz="2900" spc="60" dirty="0">
                <a:solidFill>
                  <a:srgbClr val="04001D"/>
                </a:solidFill>
                <a:latin typeface="Microsoft Sans Serif"/>
                <a:cs typeface="Microsoft Sans Serif"/>
              </a:rPr>
              <a:t>Raj Nagar       IT-70</a:t>
            </a:r>
          </a:p>
        </p:txBody>
      </p:sp>
      <p:sp>
        <p:nvSpPr>
          <p:cNvPr id="16" name="object 16"/>
          <p:cNvSpPr txBox="1"/>
          <p:nvPr/>
        </p:nvSpPr>
        <p:spPr>
          <a:xfrm>
            <a:off x="1142410" y="7107705"/>
            <a:ext cx="1886585" cy="468630"/>
          </a:xfrm>
          <a:prstGeom prst="rect">
            <a:avLst/>
          </a:prstGeom>
        </p:spPr>
        <p:txBody>
          <a:bodyPr vert="horz" wrap="square" lIns="0" tIns="13335" rIns="0" bIns="0" rtlCol="0">
            <a:spAutoFit/>
          </a:bodyPr>
          <a:lstStyle/>
          <a:p>
            <a:pPr marL="12700">
              <a:lnSpc>
                <a:spcPct val="100000"/>
              </a:lnSpc>
              <a:spcBef>
                <a:spcPts val="105"/>
              </a:spcBef>
            </a:pPr>
            <a:r>
              <a:rPr sz="2900" spc="70" dirty="0">
                <a:solidFill>
                  <a:srgbClr val="04001D"/>
                </a:solidFill>
                <a:latin typeface="Microsoft Sans Serif"/>
                <a:cs typeface="Microsoft Sans Serif"/>
              </a:rPr>
              <a:t>Guided</a:t>
            </a:r>
            <a:r>
              <a:rPr sz="2900" spc="15" dirty="0">
                <a:solidFill>
                  <a:srgbClr val="04001D"/>
                </a:solidFill>
                <a:latin typeface="Microsoft Sans Serif"/>
                <a:cs typeface="Microsoft Sans Serif"/>
              </a:rPr>
              <a:t> </a:t>
            </a:r>
            <a:r>
              <a:rPr sz="2900" spc="-25" dirty="0">
                <a:solidFill>
                  <a:srgbClr val="04001D"/>
                </a:solidFill>
                <a:latin typeface="Microsoft Sans Serif"/>
                <a:cs typeface="Microsoft Sans Serif"/>
              </a:rPr>
              <a:t>by:</a:t>
            </a:r>
            <a:endParaRPr sz="2900" dirty="0">
              <a:latin typeface="Microsoft Sans Serif"/>
              <a:cs typeface="Microsoft Sans Serif"/>
            </a:endParaRPr>
          </a:p>
        </p:txBody>
      </p:sp>
      <p:sp>
        <p:nvSpPr>
          <p:cNvPr id="17" name="object 17"/>
          <p:cNvSpPr txBox="1"/>
          <p:nvPr/>
        </p:nvSpPr>
        <p:spPr>
          <a:xfrm>
            <a:off x="3394694" y="7145509"/>
            <a:ext cx="4308269" cy="906017"/>
          </a:xfrm>
          <a:prstGeom prst="rect">
            <a:avLst/>
          </a:prstGeom>
        </p:spPr>
        <p:txBody>
          <a:bodyPr vert="horz" wrap="square" lIns="0" tIns="13335" rIns="0" bIns="0" rtlCol="0">
            <a:spAutoFit/>
          </a:bodyPr>
          <a:lstStyle/>
          <a:p>
            <a:pPr marL="12700">
              <a:lnSpc>
                <a:spcPct val="100000"/>
              </a:lnSpc>
              <a:spcBef>
                <a:spcPts val="105"/>
              </a:spcBef>
            </a:pPr>
            <a:r>
              <a:rPr lang="en-IN" sz="2900" dirty="0">
                <a:solidFill>
                  <a:srgbClr val="04001D"/>
                </a:solidFill>
                <a:latin typeface="Microsoft Sans Serif"/>
                <a:cs typeface="Microsoft Sans Serif"/>
              </a:rPr>
              <a:t>Dr. Lalit Purohit Sir and Mr. Upendra Singh Sir</a:t>
            </a:r>
            <a:endParaRPr sz="2900" dirty="0">
              <a:latin typeface="Microsoft Sans Serif"/>
              <a:cs typeface="Microsoft Sans Serif"/>
            </a:endParaRPr>
          </a:p>
        </p:txBody>
      </p:sp>
    </p:spTree>
  </p:cSld>
  <p:clrMapOvr>
    <a:masterClrMapping/>
  </p:clrMapOvr>
  <mc:AlternateContent xmlns:mc="http://schemas.openxmlformats.org/markup-compatibility/2006" xmlns:p14="http://schemas.microsoft.com/office/powerpoint/2010/main">
    <mc:Choice Requires="p14">
      <p:transition spd="slow" p14:dur="2000" advTm="6580"/>
    </mc:Choice>
    <mc:Fallback xmlns="">
      <p:transition spd="slow" advTm="658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15704" y="9258300"/>
            <a:ext cx="3572294" cy="1028699"/>
          </a:xfrm>
          <a:prstGeom prst="rect">
            <a:avLst/>
          </a:prstGeom>
        </p:spPr>
      </p:pic>
      <p:pic>
        <p:nvPicPr>
          <p:cNvPr id="3" name="object 3"/>
          <p:cNvPicPr/>
          <p:nvPr/>
        </p:nvPicPr>
        <p:blipFill>
          <a:blip r:embed="rId3" cstate="print"/>
          <a:stretch>
            <a:fillRect/>
          </a:stretch>
        </p:blipFill>
        <p:spPr>
          <a:xfrm>
            <a:off x="0" y="9148748"/>
            <a:ext cx="1840634" cy="1138250"/>
          </a:xfrm>
          <a:prstGeom prst="rect">
            <a:avLst/>
          </a:prstGeom>
        </p:spPr>
      </p:pic>
      <p:grpSp>
        <p:nvGrpSpPr>
          <p:cNvPr id="4" name="object 4"/>
          <p:cNvGrpSpPr/>
          <p:nvPr/>
        </p:nvGrpSpPr>
        <p:grpSpPr>
          <a:xfrm>
            <a:off x="12049502" y="0"/>
            <a:ext cx="6238875" cy="6701155"/>
            <a:chOff x="12049502" y="0"/>
            <a:chExt cx="6238875" cy="6701155"/>
          </a:xfrm>
        </p:grpSpPr>
        <p:pic>
          <p:nvPicPr>
            <p:cNvPr id="5" name="object 5"/>
            <p:cNvPicPr/>
            <p:nvPr/>
          </p:nvPicPr>
          <p:blipFill>
            <a:blip r:embed="rId4" cstate="print"/>
            <a:stretch>
              <a:fillRect/>
            </a:stretch>
          </p:blipFill>
          <p:spPr>
            <a:xfrm>
              <a:off x="15430222" y="0"/>
              <a:ext cx="2857776" cy="2516134"/>
            </a:xfrm>
            <a:prstGeom prst="rect">
              <a:avLst/>
            </a:prstGeom>
          </p:spPr>
        </p:pic>
        <p:pic>
          <p:nvPicPr>
            <p:cNvPr id="6" name="object 6"/>
            <p:cNvPicPr/>
            <p:nvPr/>
          </p:nvPicPr>
          <p:blipFill>
            <a:blip r:embed="rId5" cstate="print"/>
            <a:stretch>
              <a:fillRect/>
            </a:stretch>
          </p:blipFill>
          <p:spPr>
            <a:xfrm>
              <a:off x="12049502" y="1719262"/>
              <a:ext cx="6238496" cy="4981574"/>
            </a:xfrm>
            <a:prstGeom prst="rect">
              <a:avLst/>
            </a:prstGeom>
          </p:spPr>
        </p:pic>
      </p:grpSp>
      <p:pic>
        <p:nvPicPr>
          <p:cNvPr id="7" name="object 7"/>
          <p:cNvPicPr/>
          <p:nvPr/>
        </p:nvPicPr>
        <p:blipFill>
          <a:blip r:embed="rId6" cstate="print"/>
          <a:stretch>
            <a:fillRect/>
          </a:stretch>
        </p:blipFill>
        <p:spPr>
          <a:xfrm>
            <a:off x="594760" y="5269425"/>
            <a:ext cx="123825" cy="123824"/>
          </a:xfrm>
          <a:prstGeom prst="rect">
            <a:avLst/>
          </a:prstGeom>
        </p:spPr>
      </p:pic>
      <p:pic>
        <p:nvPicPr>
          <p:cNvPr id="8" name="object 8"/>
          <p:cNvPicPr/>
          <p:nvPr/>
        </p:nvPicPr>
        <p:blipFill>
          <a:blip r:embed="rId7" cstate="print"/>
          <a:stretch>
            <a:fillRect/>
          </a:stretch>
        </p:blipFill>
        <p:spPr>
          <a:xfrm>
            <a:off x="594760" y="5831400"/>
            <a:ext cx="123825" cy="123824"/>
          </a:xfrm>
          <a:prstGeom prst="rect">
            <a:avLst/>
          </a:prstGeom>
        </p:spPr>
      </p:pic>
      <p:sp>
        <p:nvSpPr>
          <p:cNvPr id="9" name="object 9"/>
          <p:cNvSpPr txBox="1"/>
          <p:nvPr/>
        </p:nvSpPr>
        <p:spPr>
          <a:xfrm>
            <a:off x="239160" y="1581237"/>
            <a:ext cx="11446510" cy="4521200"/>
          </a:xfrm>
          <a:prstGeom prst="rect">
            <a:avLst/>
          </a:prstGeom>
        </p:spPr>
        <p:txBody>
          <a:bodyPr vert="horz" wrap="square" lIns="0" tIns="12700" rIns="0" bIns="0" rtlCol="0">
            <a:spAutoFit/>
          </a:bodyPr>
          <a:lstStyle/>
          <a:p>
            <a:pPr marL="12700" marR="5080" indent="508000">
              <a:lnSpc>
                <a:spcPct val="120900"/>
              </a:lnSpc>
              <a:spcBef>
                <a:spcPts val="100"/>
              </a:spcBef>
              <a:buAutoNum type="arabicPeriod" startAt="3"/>
              <a:tabLst>
                <a:tab pos="520700" algn="l"/>
                <a:tab pos="521334" algn="l"/>
              </a:tabLst>
            </a:pPr>
            <a:r>
              <a:rPr sz="3050" spc="60" dirty="0">
                <a:solidFill>
                  <a:srgbClr val="04001D"/>
                </a:solidFill>
                <a:latin typeface="Trebuchet MS"/>
                <a:cs typeface="Trebuchet MS"/>
              </a:rPr>
              <a:t>GitHub</a:t>
            </a:r>
            <a:r>
              <a:rPr sz="3050" spc="-130" dirty="0">
                <a:solidFill>
                  <a:srgbClr val="04001D"/>
                </a:solidFill>
                <a:latin typeface="Trebuchet MS"/>
                <a:cs typeface="Trebuchet MS"/>
              </a:rPr>
              <a:t> </a:t>
            </a:r>
            <a:r>
              <a:rPr sz="3050" spc="-150" dirty="0">
                <a:solidFill>
                  <a:srgbClr val="04001D"/>
                </a:solidFill>
                <a:latin typeface="Trebuchet MS"/>
                <a:cs typeface="Trebuchet MS"/>
              </a:rPr>
              <a:t>will</a:t>
            </a:r>
            <a:r>
              <a:rPr sz="3050" spc="-114" dirty="0">
                <a:solidFill>
                  <a:srgbClr val="04001D"/>
                </a:solidFill>
                <a:latin typeface="Trebuchet MS"/>
                <a:cs typeface="Trebuchet MS"/>
              </a:rPr>
              <a:t> </a:t>
            </a:r>
            <a:r>
              <a:rPr sz="3050" spc="155" dirty="0">
                <a:solidFill>
                  <a:srgbClr val="04001D"/>
                </a:solidFill>
                <a:latin typeface="Trebuchet MS"/>
                <a:cs typeface="Trebuchet MS"/>
              </a:rPr>
              <a:t>send</a:t>
            </a:r>
            <a:r>
              <a:rPr sz="3050" spc="-120" dirty="0">
                <a:solidFill>
                  <a:srgbClr val="04001D"/>
                </a:solidFill>
                <a:latin typeface="Trebuchet MS"/>
                <a:cs typeface="Trebuchet MS"/>
              </a:rPr>
              <a:t> </a:t>
            </a:r>
            <a:r>
              <a:rPr sz="3050" dirty="0">
                <a:solidFill>
                  <a:srgbClr val="04001D"/>
                </a:solidFill>
                <a:latin typeface="Trebuchet MS"/>
                <a:cs typeface="Trebuchet MS"/>
              </a:rPr>
              <a:t>a</a:t>
            </a:r>
            <a:r>
              <a:rPr sz="3050" spc="-125" dirty="0">
                <a:solidFill>
                  <a:srgbClr val="04001D"/>
                </a:solidFill>
                <a:latin typeface="Trebuchet MS"/>
                <a:cs typeface="Trebuchet MS"/>
              </a:rPr>
              <a:t> </a:t>
            </a:r>
            <a:r>
              <a:rPr sz="3050" dirty="0">
                <a:solidFill>
                  <a:srgbClr val="04001D"/>
                </a:solidFill>
                <a:latin typeface="Trebuchet MS"/>
                <a:cs typeface="Trebuchet MS"/>
              </a:rPr>
              <a:t>verification</a:t>
            </a:r>
            <a:r>
              <a:rPr sz="3050" spc="-120" dirty="0">
                <a:solidFill>
                  <a:srgbClr val="04001D"/>
                </a:solidFill>
                <a:latin typeface="Trebuchet MS"/>
                <a:cs typeface="Trebuchet MS"/>
              </a:rPr>
              <a:t> </a:t>
            </a:r>
            <a:r>
              <a:rPr sz="3050" dirty="0">
                <a:solidFill>
                  <a:srgbClr val="04001D"/>
                </a:solidFill>
                <a:latin typeface="Trebuchet MS"/>
                <a:cs typeface="Trebuchet MS"/>
              </a:rPr>
              <a:t>email</a:t>
            </a:r>
            <a:r>
              <a:rPr sz="3050" spc="-120" dirty="0">
                <a:solidFill>
                  <a:srgbClr val="04001D"/>
                </a:solidFill>
                <a:latin typeface="Trebuchet MS"/>
                <a:cs typeface="Trebuchet MS"/>
              </a:rPr>
              <a:t> </a:t>
            </a:r>
            <a:r>
              <a:rPr sz="3050" spc="60" dirty="0">
                <a:solidFill>
                  <a:srgbClr val="04001D"/>
                </a:solidFill>
                <a:latin typeface="Trebuchet MS"/>
                <a:cs typeface="Trebuchet MS"/>
              </a:rPr>
              <a:t>to</a:t>
            </a:r>
            <a:r>
              <a:rPr sz="3050" spc="-120" dirty="0">
                <a:solidFill>
                  <a:srgbClr val="04001D"/>
                </a:solidFill>
                <a:latin typeface="Trebuchet MS"/>
                <a:cs typeface="Trebuchet MS"/>
              </a:rPr>
              <a:t> </a:t>
            </a:r>
            <a:r>
              <a:rPr sz="3050" dirty="0">
                <a:solidFill>
                  <a:srgbClr val="04001D"/>
                </a:solidFill>
                <a:latin typeface="Trebuchet MS"/>
                <a:cs typeface="Trebuchet MS"/>
              </a:rPr>
              <a:t>the</a:t>
            </a:r>
            <a:r>
              <a:rPr sz="3050" spc="-125" dirty="0">
                <a:solidFill>
                  <a:srgbClr val="04001D"/>
                </a:solidFill>
                <a:latin typeface="Trebuchet MS"/>
                <a:cs typeface="Trebuchet MS"/>
              </a:rPr>
              <a:t> </a:t>
            </a:r>
            <a:r>
              <a:rPr sz="3050" dirty="0">
                <a:solidFill>
                  <a:srgbClr val="04001D"/>
                </a:solidFill>
                <a:latin typeface="Trebuchet MS"/>
                <a:cs typeface="Trebuchet MS"/>
              </a:rPr>
              <a:t>email</a:t>
            </a:r>
            <a:r>
              <a:rPr sz="3050" spc="-120" dirty="0">
                <a:solidFill>
                  <a:srgbClr val="04001D"/>
                </a:solidFill>
                <a:latin typeface="Trebuchet MS"/>
                <a:cs typeface="Trebuchet MS"/>
              </a:rPr>
              <a:t> </a:t>
            </a:r>
            <a:r>
              <a:rPr sz="3050" spc="140" dirty="0">
                <a:solidFill>
                  <a:srgbClr val="04001D"/>
                </a:solidFill>
                <a:latin typeface="Trebuchet MS"/>
                <a:cs typeface="Trebuchet MS"/>
              </a:rPr>
              <a:t>address</a:t>
            </a:r>
            <a:r>
              <a:rPr sz="3050" spc="-120" dirty="0">
                <a:solidFill>
                  <a:srgbClr val="04001D"/>
                </a:solidFill>
                <a:latin typeface="Trebuchet MS"/>
                <a:cs typeface="Trebuchet MS"/>
              </a:rPr>
              <a:t> </a:t>
            </a:r>
            <a:r>
              <a:rPr sz="3050" spc="110" dirty="0">
                <a:solidFill>
                  <a:srgbClr val="04001D"/>
                </a:solidFill>
                <a:latin typeface="Trebuchet MS"/>
                <a:cs typeface="Trebuchet MS"/>
              </a:rPr>
              <a:t>you </a:t>
            </a:r>
            <a:r>
              <a:rPr sz="3050" dirty="0">
                <a:solidFill>
                  <a:srgbClr val="04001D"/>
                </a:solidFill>
                <a:latin typeface="Trebuchet MS"/>
                <a:cs typeface="Trebuchet MS"/>
              </a:rPr>
              <a:t>provided.</a:t>
            </a:r>
            <a:r>
              <a:rPr sz="3050" spc="-100" dirty="0">
                <a:solidFill>
                  <a:srgbClr val="04001D"/>
                </a:solidFill>
                <a:latin typeface="Trebuchet MS"/>
                <a:cs typeface="Trebuchet MS"/>
              </a:rPr>
              <a:t> </a:t>
            </a:r>
            <a:r>
              <a:rPr sz="3050" spc="195" dirty="0">
                <a:solidFill>
                  <a:srgbClr val="04001D"/>
                </a:solidFill>
                <a:latin typeface="Trebuchet MS"/>
                <a:cs typeface="Trebuchet MS"/>
              </a:rPr>
              <a:t>Go</a:t>
            </a:r>
            <a:r>
              <a:rPr sz="3050" spc="-100" dirty="0">
                <a:solidFill>
                  <a:srgbClr val="04001D"/>
                </a:solidFill>
                <a:latin typeface="Trebuchet MS"/>
                <a:cs typeface="Trebuchet MS"/>
              </a:rPr>
              <a:t> </a:t>
            </a:r>
            <a:r>
              <a:rPr sz="3050" spc="60" dirty="0">
                <a:solidFill>
                  <a:srgbClr val="04001D"/>
                </a:solidFill>
                <a:latin typeface="Trebuchet MS"/>
                <a:cs typeface="Trebuchet MS"/>
              </a:rPr>
              <a:t>to</a:t>
            </a:r>
            <a:r>
              <a:rPr sz="3050" spc="-100" dirty="0">
                <a:solidFill>
                  <a:srgbClr val="04001D"/>
                </a:solidFill>
                <a:latin typeface="Trebuchet MS"/>
                <a:cs typeface="Trebuchet MS"/>
              </a:rPr>
              <a:t> </a:t>
            </a:r>
            <a:r>
              <a:rPr sz="3050" spc="80" dirty="0">
                <a:solidFill>
                  <a:srgbClr val="04001D"/>
                </a:solidFill>
                <a:latin typeface="Trebuchet MS"/>
                <a:cs typeface="Trebuchet MS"/>
              </a:rPr>
              <a:t>your</a:t>
            </a:r>
            <a:r>
              <a:rPr sz="3050" spc="-100" dirty="0">
                <a:solidFill>
                  <a:srgbClr val="04001D"/>
                </a:solidFill>
                <a:latin typeface="Trebuchet MS"/>
                <a:cs typeface="Trebuchet MS"/>
              </a:rPr>
              <a:t> </a:t>
            </a:r>
            <a:r>
              <a:rPr sz="3050" dirty="0">
                <a:solidFill>
                  <a:srgbClr val="04001D"/>
                </a:solidFill>
                <a:latin typeface="Trebuchet MS"/>
                <a:cs typeface="Trebuchet MS"/>
              </a:rPr>
              <a:t>email</a:t>
            </a:r>
            <a:r>
              <a:rPr sz="3050" spc="-100" dirty="0">
                <a:solidFill>
                  <a:srgbClr val="04001D"/>
                </a:solidFill>
                <a:latin typeface="Trebuchet MS"/>
                <a:cs typeface="Trebuchet MS"/>
              </a:rPr>
              <a:t> </a:t>
            </a:r>
            <a:r>
              <a:rPr sz="3050" spc="-40" dirty="0">
                <a:solidFill>
                  <a:srgbClr val="04001D"/>
                </a:solidFill>
                <a:latin typeface="Trebuchet MS"/>
                <a:cs typeface="Trebuchet MS"/>
              </a:rPr>
              <a:t>inbox,</a:t>
            </a:r>
            <a:r>
              <a:rPr sz="3050" spc="-100" dirty="0">
                <a:solidFill>
                  <a:srgbClr val="04001D"/>
                </a:solidFill>
                <a:latin typeface="Trebuchet MS"/>
                <a:cs typeface="Trebuchet MS"/>
              </a:rPr>
              <a:t> </a:t>
            </a:r>
            <a:r>
              <a:rPr sz="3050" spc="125" dirty="0">
                <a:solidFill>
                  <a:srgbClr val="04001D"/>
                </a:solidFill>
                <a:latin typeface="Trebuchet MS"/>
                <a:cs typeface="Trebuchet MS"/>
              </a:rPr>
              <a:t>open</a:t>
            </a:r>
            <a:r>
              <a:rPr sz="3050" spc="-100" dirty="0">
                <a:solidFill>
                  <a:srgbClr val="04001D"/>
                </a:solidFill>
                <a:latin typeface="Trebuchet MS"/>
                <a:cs typeface="Trebuchet MS"/>
              </a:rPr>
              <a:t> </a:t>
            </a:r>
            <a:r>
              <a:rPr sz="3050" dirty="0">
                <a:solidFill>
                  <a:srgbClr val="04001D"/>
                </a:solidFill>
                <a:latin typeface="Trebuchet MS"/>
                <a:cs typeface="Trebuchet MS"/>
              </a:rPr>
              <a:t>the</a:t>
            </a:r>
            <a:r>
              <a:rPr sz="3050" spc="-95" dirty="0">
                <a:solidFill>
                  <a:srgbClr val="04001D"/>
                </a:solidFill>
                <a:latin typeface="Trebuchet MS"/>
                <a:cs typeface="Trebuchet MS"/>
              </a:rPr>
              <a:t> </a:t>
            </a:r>
            <a:r>
              <a:rPr sz="3050" dirty="0">
                <a:solidFill>
                  <a:srgbClr val="04001D"/>
                </a:solidFill>
                <a:latin typeface="Trebuchet MS"/>
                <a:cs typeface="Trebuchet MS"/>
              </a:rPr>
              <a:t>email</a:t>
            </a:r>
            <a:r>
              <a:rPr sz="3050" spc="-100" dirty="0">
                <a:solidFill>
                  <a:srgbClr val="04001D"/>
                </a:solidFill>
                <a:latin typeface="Trebuchet MS"/>
                <a:cs typeface="Trebuchet MS"/>
              </a:rPr>
              <a:t> </a:t>
            </a:r>
            <a:r>
              <a:rPr sz="3050" dirty="0">
                <a:solidFill>
                  <a:srgbClr val="04001D"/>
                </a:solidFill>
                <a:latin typeface="Trebuchet MS"/>
                <a:cs typeface="Trebuchet MS"/>
              </a:rPr>
              <a:t>from</a:t>
            </a:r>
            <a:r>
              <a:rPr sz="3050" spc="-100" dirty="0">
                <a:solidFill>
                  <a:srgbClr val="04001D"/>
                </a:solidFill>
                <a:latin typeface="Trebuchet MS"/>
                <a:cs typeface="Trebuchet MS"/>
              </a:rPr>
              <a:t> </a:t>
            </a:r>
            <a:r>
              <a:rPr sz="3050" spc="-10" dirty="0">
                <a:solidFill>
                  <a:srgbClr val="04001D"/>
                </a:solidFill>
                <a:latin typeface="Trebuchet MS"/>
                <a:cs typeface="Trebuchet MS"/>
              </a:rPr>
              <a:t>GitHub, </a:t>
            </a:r>
            <a:r>
              <a:rPr sz="3050" spc="100" dirty="0">
                <a:solidFill>
                  <a:srgbClr val="04001D"/>
                </a:solidFill>
                <a:latin typeface="Trebuchet MS"/>
                <a:cs typeface="Trebuchet MS"/>
              </a:rPr>
              <a:t>and</a:t>
            </a:r>
            <a:r>
              <a:rPr sz="3050" spc="-110" dirty="0">
                <a:solidFill>
                  <a:srgbClr val="04001D"/>
                </a:solidFill>
                <a:latin typeface="Trebuchet MS"/>
                <a:cs typeface="Trebuchet MS"/>
              </a:rPr>
              <a:t> </a:t>
            </a:r>
            <a:r>
              <a:rPr sz="3050" spc="-25" dirty="0">
                <a:solidFill>
                  <a:srgbClr val="04001D"/>
                </a:solidFill>
                <a:latin typeface="Trebuchet MS"/>
                <a:cs typeface="Trebuchet MS"/>
              </a:rPr>
              <a:t>follow</a:t>
            </a:r>
            <a:r>
              <a:rPr sz="3050" spc="-105" dirty="0">
                <a:solidFill>
                  <a:srgbClr val="04001D"/>
                </a:solidFill>
                <a:latin typeface="Trebuchet MS"/>
                <a:cs typeface="Trebuchet MS"/>
              </a:rPr>
              <a:t> </a:t>
            </a:r>
            <a:r>
              <a:rPr sz="3050" dirty="0">
                <a:solidFill>
                  <a:srgbClr val="04001D"/>
                </a:solidFill>
                <a:latin typeface="Trebuchet MS"/>
                <a:cs typeface="Trebuchet MS"/>
              </a:rPr>
              <a:t>the</a:t>
            </a:r>
            <a:r>
              <a:rPr sz="3050" spc="-110" dirty="0">
                <a:solidFill>
                  <a:srgbClr val="04001D"/>
                </a:solidFill>
                <a:latin typeface="Trebuchet MS"/>
                <a:cs typeface="Trebuchet MS"/>
              </a:rPr>
              <a:t> </a:t>
            </a:r>
            <a:r>
              <a:rPr sz="3050" spc="55" dirty="0">
                <a:solidFill>
                  <a:srgbClr val="04001D"/>
                </a:solidFill>
                <a:latin typeface="Trebuchet MS"/>
                <a:cs typeface="Trebuchet MS"/>
              </a:rPr>
              <a:t>instructions</a:t>
            </a:r>
            <a:r>
              <a:rPr sz="3050" spc="-105" dirty="0">
                <a:solidFill>
                  <a:srgbClr val="04001D"/>
                </a:solidFill>
                <a:latin typeface="Trebuchet MS"/>
                <a:cs typeface="Trebuchet MS"/>
              </a:rPr>
              <a:t> </a:t>
            </a:r>
            <a:r>
              <a:rPr sz="3050" spc="60" dirty="0">
                <a:solidFill>
                  <a:srgbClr val="04001D"/>
                </a:solidFill>
                <a:latin typeface="Trebuchet MS"/>
                <a:cs typeface="Trebuchet MS"/>
              </a:rPr>
              <a:t>to</a:t>
            </a:r>
            <a:r>
              <a:rPr sz="3050" spc="-110" dirty="0">
                <a:solidFill>
                  <a:srgbClr val="04001D"/>
                </a:solidFill>
                <a:latin typeface="Trebuchet MS"/>
                <a:cs typeface="Trebuchet MS"/>
              </a:rPr>
              <a:t> </a:t>
            </a:r>
            <a:r>
              <a:rPr sz="3050" dirty="0">
                <a:solidFill>
                  <a:srgbClr val="04001D"/>
                </a:solidFill>
                <a:latin typeface="Trebuchet MS"/>
                <a:cs typeface="Trebuchet MS"/>
              </a:rPr>
              <a:t>verify</a:t>
            </a:r>
            <a:r>
              <a:rPr sz="3050" spc="-105" dirty="0">
                <a:solidFill>
                  <a:srgbClr val="04001D"/>
                </a:solidFill>
                <a:latin typeface="Trebuchet MS"/>
                <a:cs typeface="Trebuchet MS"/>
              </a:rPr>
              <a:t> </a:t>
            </a:r>
            <a:r>
              <a:rPr sz="3050" spc="80" dirty="0">
                <a:solidFill>
                  <a:srgbClr val="04001D"/>
                </a:solidFill>
                <a:latin typeface="Trebuchet MS"/>
                <a:cs typeface="Trebuchet MS"/>
              </a:rPr>
              <a:t>your</a:t>
            </a:r>
            <a:r>
              <a:rPr sz="3050" spc="-110" dirty="0">
                <a:solidFill>
                  <a:srgbClr val="04001D"/>
                </a:solidFill>
                <a:latin typeface="Trebuchet MS"/>
                <a:cs typeface="Trebuchet MS"/>
              </a:rPr>
              <a:t> </a:t>
            </a:r>
            <a:r>
              <a:rPr sz="3050" spc="-10" dirty="0">
                <a:solidFill>
                  <a:srgbClr val="04001D"/>
                </a:solidFill>
                <a:latin typeface="Trebuchet MS"/>
                <a:cs typeface="Trebuchet MS"/>
              </a:rPr>
              <a:t>email.</a:t>
            </a:r>
            <a:endParaRPr sz="3050">
              <a:latin typeface="Trebuchet MS"/>
              <a:cs typeface="Trebuchet MS"/>
            </a:endParaRPr>
          </a:p>
          <a:p>
            <a:pPr>
              <a:lnSpc>
                <a:spcPct val="100000"/>
              </a:lnSpc>
              <a:spcBef>
                <a:spcPts val="10"/>
              </a:spcBef>
              <a:buClr>
                <a:srgbClr val="04001D"/>
              </a:buClr>
              <a:buFont typeface="Trebuchet MS"/>
              <a:buAutoNum type="arabicPeriod" startAt="3"/>
            </a:pPr>
            <a:endParaRPr sz="3800">
              <a:latin typeface="Trebuchet MS"/>
              <a:cs typeface="Trebuchet MS"/>
            </a:endParaRPr>
          </a:p>
          <a:p>
            <a:pPr marL="12700" marR="1529715" indent="412115">
              <a:lnSpc>
                <a:spcPct val="120900"/>
              </a:lnSpc>
              <a:buAutoNum type="arabicPeriod" startAt="3"/>
              <a:tabLst>
                <a:tab pos="424815" algn="l"/>
              </a:tabLst>
            </a:pPr>
            <a:r>
              <a:rPr sz="3050" spc="-25" dirty="0">
                <a:solidFill>
                  <a:srgbClr val="04001D"/>
                </a:solidFill>
                <a:latin typeface="Trebuchet MS"/>
                <a:cs typeface="Trebuchet MS"/>
              </a:rPr>
              <a:t>You'll</a:t>
            </a:r>
            <a:r>
              <a:rPr sz="3050" spc="-105" dirty="0">
                <a:solidFill>
                  <a:srgbClr val="04001D"/>
                </a:solidFill>
                <a:latin typeface="Trebuchet MS"/>
                <a:cs typeface="Trebuchet MS"/>
              </a:rPr>
              <a:t> </a:t>
            </a:r>
            <a:r>
              <a:rPr sz="3050" spc="135" dirty="0">
                <a:solidFill>
                  <a:srgbClr val="04001D"/>
                </a:solidFill>
                <a:latin typeface="Trebuchet MS"/>
                <a:cs typeface="Trebuchet MS"/>
              </a:rPr>
              <a:t>be</a:t>
            </a:r>
            <a:r>
              <a:rPr sz="3050" spc="-100" dirty="0">
                <a:solidFill>
                  <a:srgbClr val="04001D"/>
                </a:solidFill>
                <a:latin typeface="Trebuchet MS"/>
                <a:cs typeface="Trebuchet MS"/>
              </a:rPr>
              <a:t> </a:t>
            </a:r>
            <a:r>
              <a:rPr sz="3050" spc="110" dirty="0">
                <a:solidFill>
                  <a:srgbClr val="04001D"/>
                </a:solidFill>
                <a:latin typeface="Trebuchet MS"/>
                <a:cs typeface="Trebuchet MS"/>
              </a:rPr>
              <a:t>prompted</a:t>
            </a:r>
            <a:r>
              <a:rPr sz="3050" spc="-100" dirty="0">
                <a:solidFill>
                  <a:srgbClr val="04001D"/>
                </a:solidFill>
                <a:latin typeface="Trebuchet MS"/>
                <a:cs typeface="Trebuchet MS"/>
              </a:rPr>
              <a:t> </a:t>
            </a:r>
            <a:r>
              <a:rPr sz="3050" spc="60" dirty="0">
                <a:solidFill>
                  <a:srgbClr val="04001D"/>
                </a:solidFill>
                <a:latin typeface="Trebuchet MS"/>
                <a:cs typeface="Trebuchet MS"/>
              </a:rPr>
              <a:t>to</a:t>
            </a:r>
            <a:r>
              <a:rPr sz="3050" spc="-105" dirty="0">
                <a:solidFill>
                  <a:srgbClr val="04001D"/>
                </a:solidFill>
                <a:latin typeface="Trebuchet MS"/>
                <a:cs typeface="Trebuchet MS"/>
              </a:rPr>
              <a:t> </a:t>
            </a:r>
            <a:r>
              <a:rPr sz="3050" spc="75" dirty="0">
                <a:solidFill>
                  <a:srgbClr val="04001D"/>
                </a:solidFill>
                <a:latin typeface="Trebuchet MS"/>
                <a:cs typeface="Trebuchet MS"/>
              </a:rPr>
              <a:t>complete</a:t>
            </a:r>
            <a:r>
              <a:rPr sz="3050" spc="-100" dirty="0">
                <a:solidFill>
                  <a:srgbClr val="04001D"/>
                </a:solidFill>
                <a:latin typeface="Trebuchet MS"/>
                <a:cs typeface="Trebuchet MS"/>
              </a:rPr>
              <a:t> </a:t>
            </a:r>
            <a:r>
              <a:rPr sz="3050" dirty="0">
                <a:solidFill>
                  <a:srgbClr val="04001D"/>
                </a:solidFill>
                <a:latin typeface="Trebuchet MS"/>
                <a:cs typeface="Trebuchet MS"/>
              </a:rPr>
              <a:t>the</a:t>
            </a:r>
            <a:r>
              <a:rPr sz="3050" spc="-100" dirty="0">
                <a:solidFill>
                  <a:srgbClr val="04001D"/>
                </a:solidFill>
                <a:latin typeface="Trebuchet MS"/>
                <a:cs typeface="Trebuchet MS"/>
              </a:rPr>
              <a:t> </a:t>
            </a:r>
            <a:r>
              <a:rPr sz="3050" spc="155" dirty="0">
                <a:solidFill>
                  <a:srgbClr val="04001D"/>
                </a:solidFill>
                <a:latin typeface="Trebuchet MS"/>
                <a:cs typeface="Trebuchet MS"/>
              </a:rPr>
              <a:t>sign-</a:t>
            </a:r>
            <a:r>
              <a:rPr sz="3050" spc="135" dirty="0">
                <a:solidFill>
                  <a:srgbClr val="04001D"/>
                </a:solidFill>
                <a:latin typeface="Trebuchet MS"/>
                <a:cs typeface="Trebuchet MS"/>
              </a:rPr>
              <a:t>up</a:t>
            </a:r>
            <a:r>
              <a:rPr sz="3050" spc="-105" dirty="0">
                <a:solidFill>
                  <a:srgbClr val="04001D"/>
                </a:solidFill>
                <a:latin typeface="Trebuchet MS"/>
                <a:cs typeface="Trebuchet MS"/>
              </a:rPr>
              <a:t> </a:t>
            </a:r>
            <a:r>
              <a:rPr sz="3050" spc="65" dirty="0">
                <a:solidFill>
                  <a:srgbClr val="04001D"/>
                </a:solidFill>
                <a:latin typeface="Trebuchet MS"/>
                <a:cs typeface="Trebuchet MS"/>
              </a:rPr>
              <a:t>process. </a:t>
            </a:r>
            <a:r>
              <a:rPr sz="3050" spc="-20" dirty="0">
                <a:solidFill>
                  <a:srgbClr val="04001D"/>
                </a:solidFill>
                <a:latin typeface="Trebuchet MS"/>
                <a:cs typeface="Trebuchet MS"/>
              </a:rPr>
              <a:t>Optionally,</a:t>
            </a:r>
            <a:r>
              <a:rPr sz="3050" spc="-125" dirty="0">
                <a:solidFill>
                  <a:srgbClr val="04001D"/>
                </a:solidFill>
                <a:latin typeface="Trebuchet MS"/>
                <a:cs typeface="Trebuchet MS"/>
              </a:rPr>
              <a:t> </a:t>
            </a:r>
            <a:r>
              <a:rPr sz="3050" spc="135" dirty="0">
                <a:solidFill>
                  <a:srgbClr val="04001D"/>
                </a:solidFill>
                <a:latin typeface="Trebuchet MS"/>
                <a:cs typeface="Trebuchet MS"/>
              </a:rPr>
              <a:t>you</a:t>
            </a:r>
            <a:r>
              <a:rPr sz="3050" spc="-120" dirty="0">
                <a:solidFill>
                  <a:srgbClr val="04001D"/>
                </a:solidFill>
                <a:latin typeface="Trebuchet MS"/>
                <a:cs typeface="Trebuchet MS"/>
              </a:rPr>
              <a:t> </a:t>
            </a:r>
            <a:r>
              <a:rPr sz="3050" spc="-20" dirty="0">
                <a:solidFill>
                  <a:srgbClr val="04001D"/>
                </a:solidFill>
                <a:latin typeface="Trebuchet MS"/>
                <a:cs typeface="Trebuchet MS"/>
              </a:rPr>
              <a:t>can:</a:t>
            </a:r>
            <a:endParaRPr sz="3050">
              <a:latin typeface="Trebuchet MS"/>
              <a:cs typeface="Trebuchet MS"/>
            </a:endParaRPr>
          </a:p>
          <a:p>
            <a:pPr marL="669925" marR="565150">
              <a:lnSpc>
                <a:spcPct val="120900"/>
              </a:lnSpc>
            </a:pPr>
            <a:r>
              <a:rPr sz="3050" spc="95" dirty="0">
                <a:solidFill>
                  <a:srgbClr val="04001D"/>
                </a:solidFill>
                <a:latin typeface="Trebuchet MS"/>
                <a:cs typeface="Trebuchet MS"/>
              </a:rPr>
              <a:t>Customize</a:t>
            </a:r>
            <a:r>
              <a:rPr sz="3050" spc="-110" dirty="0">
                <a:solidFill>
                  <a:srgbClr val="04001D"/>
                </a:solidFill>
                <a:latin typeface="Trebuchet MS"/>
                <a:cs typeface="Trebuchet MS"/>
              </a:rPr>
              <a:t> </a:t>
            </a:r>
            <a:r>
              <a:rPr sz="3050" spc="80" dirty="0">
                <a:solidFill>
                  <a:srgbClr val="04001D"/>
                </a:solidFill>
                <a:latin typeface="Trebuchet MS"/>
                <a:cs typeface="Trebuchet MS"/>
              </a:rPr>
              <a:t>your</a:t>
            </a:r>
            <a:r>
              <a:rPr sz="3050" spc="-105" dirty="0">
                <a:solidFill>
                  <a:srgbClr val="04001D"/>
                </a:solidFill>
                <a:latin typeface="Trebuchet MS"/>
                <a:cs typeface="Trebuchet MS"/>
              </a:rPr>
              <a:t> </a:t>
            </a:r>
            <a:r>
              <a:rPr sz="3050" spc="50" dirty="0">
                <a:solidFill>
                  <a:srgbClr val="04001D"/>
                </a:solidFill>
                <a:latin typeface="Trebuchet MS"/>
                <a:cs typeface="Trebuchet MS"/>
              </a:rPr>
              <a:t>experience</a:t>
            </a:r>
            <a:r>
              <a:rPr sz="3050" spc="-105" dirty="0">
                <a:solidFill>
                  <a:srgbClr val="04001D"/>
                </a:solidFill>
                <a:latin typeface="Trebuchet MS"/>
                <a:cs typeface="Trebuchet MS"/>
              </a:rPr>
              <a:t> </a:t>
            </a:r>
            <a:r>
              <a:rPr sz="3050" spc="190" dirty="0">
                <a:solidFill>
                  <a:srgbClr val="04001D"/>
                </a:solidFill>
                <a:latin typeface="Trebuchet MS"/>
                <a:cs typeface="Trebuchet MS"/>
              </a:rPr>
              <a:t>by</a:t>
            </a:r>
            <a:r>
              <a:rPr sz="3050" spc="-110" dirty="0">
                <a:solidFill>
                  <a:srgbClr val="04001D"/>
                </a:solidFill>
                <a:latin typeface="Trebuchet MS"/>
                <a:cs typeface="Trebuchet MS"/>
              </a:rPr>
              <a:t> </a:t>
            </a:r>
            <a:r>
              <a:rPr sz="3050" spc="45" dirty="0">
                <a:solidFill>
                  <a:srgbClr val="04001D"/>
                </a:solidFill>
                <a:latin typeface="Trebuchet MS"/>
                <a:cs typeface="Trebuchet MS"/>
              </a:rPr>
              <a:t>selecting</a:t>
            </a:r>
            <a:r>
              <a:rPr sz="3050" spc="-105" dirty="0">
                <a:solidFill>
                  <a:srgbClr val="04001D"/>
                </a:solidFill>
                <a:latin typeface="Trebuchet MS"/>
                <a:cs typeface="Trebuchet MS"/>
              </a:rPr>
              <a:t> </a:t>
            </a:r>
            <a:r>
              <a:rPr sz="3050" spc="80" dirty="0">
                <a:solidFill>
                  <a:srgbClr val="04001D"/>
                </a:solidFill>
                <a:latin typeface="Trebuchet MS"/>
                <a:cs typeface="Trebuchet MS"/>
              </a:rPr>
              <a:t>your</a:t>
            </a:r>
            <a:r>
              <a:rPr sz="3050" spc="-105" dirty="0">
                <a:solidFill>
                  <a:srgbClr val="04001D"/>
                </a:solidFill>
                <a:latin typeface="Trebuchet MS"/>
                <a:cs typeface="Trebuchet MS"/>
              </a:rPr>
              <a:t> </a:t>
            </a:r>
            <a:r>
              <a:rPr sz="3050" spc="-10" dirty="0">
                <a:solidFill>
                  <a:srgbClr val="04001D"/>
                </a:solidFill>
                <a:latin typeface="Trebuchet MS"/>
                <a:cs typeface="Trebuchet MS"/>
              </a:rPr>
              <a:t>interests. </a:t>
            </a:r>
            <a:r>
              <a:rPr sz="3050" spc="180" dirty="0">
                <a:solidFill>
                  <a:srgbClr val="04001D"/>
                </a:solidFill>
                <a:latin typeface="Trebuchet MS"/>
                <a:cs typeface="Trebuchet MS"/>
              </a:rPr>
              <a:t>Choose</a:t>
            </a:r>
            <a:r>
              <a:rPr sz="3050" spc="15" dirty="0">
                <a:solidFill>
                  <a:srgbClr val="04001D"/>
                </a:solidFill>
                <a:latin typeface="Trebuchet MS"/>
                <a:cs typeface="Trebuchet MS"/>
              </a:rPr>
              <a:t> </a:t>
            </a:r>
            <a:r>
              <a:rPr sz="3050" spc="60" dirty="0">
                <a:solidFill>
                  <a:srgbClr val="04001D"/>
                </a:solidFill>
                <a:latin typeface="Trebuchet MS"/>
                <a:cs typeface="Trebuchet MS"/>
              </a:rPr>
              <a:t>to</a:t>
            </a:r>
            <a:r>
              <a:rPr sz="3050" spc="20" dirty="0">
                <a:solidFill>
                  <a:srgbClr val="04001D"/>
                </a:solidFill>
                <a:latin typeface="Trebuchet MS"/>
                <a:cs typeface="Trebuchet MS"/>
              </a:rPr>
              <a:t> </a:t>
            </a:r>
            <a:r>
              <a:rPr sz="3050" dirty="0">
                <a:solidFill>
                  <a:srgbClr val="04001D"/>
                </a:solidFill>
                <a:latin typeface="Trebuchet MS"/>
                <a:cs typeface="Trebuchet MS"/>
              </a:rPr>
              <a:t>receive</a:t>
            </a:r>
            <a:r>
              <a:rPr sz="3050" spc="20" dirty="0">
                <a:solidFill>
                  <a:srgbClr val="04001D"/>
                </a:solidFill>
                <a:latin typeface="Trebuchet MS"/>
                <a:cs typeface="Trebuchet MS"/>
              </a:rPr>
              <a:t> </a:t>
            </a:r>
            <a:r>
              <a:rPr sz="3050" spc="114" dirty="0">
                <a:solidFill>
                  <a:srgbClr val="04001D"/>
                </a:solidFill>
                <a:latin typeface="Trebuchet MS"/>
                <a:cs typeface="Trebuchet MS"/>
              </a:rPr>
              <a:t>updates</a:t>
            </a:r>
            <a:r>
              <a:rPr sz="3050" spc="15" dirty="0">
                <a:solidFill>
                  <a:srgbClr val="04001D"/>
                </a:solidFill>
                <a:latin typeface="Trebuchet MS"/>
                <a:cs typeface="Trebuchet MS"/>
              </a:rPr>
              <a:t> </a:t>
            </a:r>
            <a:r>
              <a:rPr sz="3050" spc="100" dirty="0">
                <a:solidFill>
                  <a:srgbClr val="04001D"/>
                </a:solidFill>
                <a:latin typeface="Trebuchet MS"/>
                <a:cs typeface="Trebuchet MS"/>
              </a:rPr>
              <a:t>and</a:t>
            </a:r>
            <a:r>
              <a:rPr sz="3050" spc="20" dirty="0">
                <a:solidFill>
                  <a:srgbClr val="04001D"/>
                </a:solidFill>
                <a:latin typeface="Trebuchet MS"/>
                <a:cs typeface="Trebuchet MS"/>
              </a:rPr>
              <a:t> </a:t>
            </a:r>
            <a:r>
              <a:rPr sz="3050" dirty="0">
                <a:solidFill>
                  <a:srgbClr val="04001D"/>
                </a:solidFill>
                <a:latin typeface="Trebuchet MS"/>
                <a:cs typeface="Trebuchet MS"/>
              </a:rPr>
              <a:t>newsletters</a:t>
            </a:r>
            <a:r>
              <a:rPr sz="3050" spc="20" dirty="0">
                <a:solidFill>
                  <a:srgbClr val="04001D"/>
                </a:solidFill>
                <a:latin typeface="Trebuchet MS"/>
                <a:cs typeface="Trebuchet MS"/>
              </a:rPr>
              <a:t> </a:t>
            </a:r>
            <a:r>
              <a:rPr sz="3050" dirty="0">
                <a:solidFill>
                  <a:srgbClr val="04001D"/>
                </a:solidFill>
                <a:latin typeface="Trebuchet MS"/>
                <a:cs typeface="Trebuchet MS"/>
              </a:rPr>
              <a:t>from</a:t>
            </a:r>
            <a:r>
              <a:rPr sz="3050" spc="20" dirty="0">
                <a:solidFill>
                  <a:srgbClr val="04001D"/>
                </a:solidFill>
                <a:latin typeface="Trebuchet MS"/>
                <a:cs typeface="Trebuchet MS"/>
              </a:rPr>
              <a:t> </a:t>
            </a:r>
            <a:r>
              <a:rPr sz="3050" spc="-10" dirty="0">
                <a:solidFill>
                  <a:srgbClr val="04001D"/>
                </a:solidFill>
                <a:latin typeface="Trebuchet MS"/>
                <a:cs typeface="Trebuchet MS"/>
              </a:rPr>
              <a:t>GitHub.</a:t>
            </a:r>
            <a:endParaRPr sz="3050">
              <a:latin typeface="Trebuchet MS"/>
              <a:cs typeface="Trebuchet MS"/>
            </a:endParaRPr>
          </a:p>
        </p:txBody>
      </p:sp>
      <p:sp>
        <p:nvSpPr>
          <p:cNvPr id="10" name="object 10"/>
          <p:cNvSpPr txBox="1"/>
          <p:nvPr/>
        </p:nvSpPr>
        <p:spPr>
          <a:xfrm>
            <a:off x="239160" y="7414902"/>
            <a:ext cx="13876655" cy="490855"/>
          </a:xfrm>
          <a:prstGeom prst="rect">
            <a:avLst/>
          </a:prstGeom>
        </p:spPr>
        <p:txBody>
          <a:bodyPr vert="horz" wrap="square" lIns="0" tIns="12700" rIns="0" bIns="0" rtlCol="0">
            <a:spAutoFit/>
          </a:bodyPr>
          <a:lstStyle/>
          <a:p>
            <a:pPr marL="12700">
              <a:lnSpc>
                <a:spcPct val="100000"/>
              </a:lnSpc>
              <a:spcBef>
                <a:spcPts val="100"/>
              </a:spcBef>
            </a:pPr>
            <a:r>
              <a:rPr sz="3050" spc="-145" dirty="0">
                <a:solidFill>
                  <a:srgbClr val="04001D"/>
                </a:solidFill>
                <a:latin typeface="Trebuchet MS"/>
                <a:cs typeface="Trebuchet MS"/>
              </a:rPr>
              <a:t>5.</a:t>
            </a:r>
            <a:r>
              <a:rPr sz="3050" spc="-30" dirty="0">
                <a:solidFill>
                  <a:srgbClr val="04001D"/>
                </a:solidFill>
                <a:latin typeface="Trebuchet MS"/>
                <a:cs typeface="Trebuchet MS"/>
              </a:rPr>
              <a:t> </a:t>
            </a:r>
            <a:r>
              <a:rPr sz="3050" spc="110" dirty="0">
                <a:solidFill>
                  <a:srgbClr val="04001D"/>
                </a:solidFill>
                <a:latin typeface="Trebuchet MS"/>
                <a:cs typeface="Trebuchet MS"/>
              </a:rPr>
              <a:t>Acount</a:t>
            </a:r>
            <a:r>
              <a:rPr sz="3050" spc="-30" dirty="0">
                <a:solidFill>
                  <a:srgbClr val="04001D"/>
                </a:solidFill>
                <a:latin typeface="Trebuchet MS"/>
                <a:cs typeface="Trebuchet MS"/>
              </a:rPr>
              <a:t> </a:t>
            </a:r>
            <a:r>
              <a:rPr sz="3050" dirty="0">
                <a:solidFill>
                  <a:srgbClr val="04001D"/>
                </a:solidFill>
                <a:latin typeface="Trebuchet MS"/>
                <a:cs typeface="Trebuchet MS"/>
              </a:rPr>
              <a:t>creation</a:t>
            </a:r>
            <a:r>
              <a:rPr sz="3050" spc="-30" dirty="0">
                <a:solidFill>
                  <a:srgbClr val="04001D"/>
                </a:solidFill>
                <a:latin typeface="Trebuchet MS"/>
                <a:cs typeface="Trebuchet MS"/>
              </a:rPr>
              <a:t> </a:t>
            </a:r>
            <a:r>
              <a:rPr sz="3050" spc="65" dirty="0">
                <a:solidFill>
                  <a:srgbClr val="04001D"/>
                </a:solidFill>
                <a:latin typeface="Trebuchet MS"/>
                <a:cs typeface="Trebuchet MS"/>
              </a:rPr>
              <a:t>is</a:t>
            </a:r>
            <a:r>
              <a:rPr sz="3050" spc="-30" dirty="0">
                <a:solidFill>
                  <a:srgbClr val="04001D"/>
                </a:solidFill>
                <a:latin typeface="Trebuchet MS"/>
                <a:cs typeface="Trebuchet MS"/>
              </a:rPr>
              <a:t> </a:t>
            </a:r>
            <a:r>
              <a:rPr sz="3050" dirty="0">
                <a:solidFill>
                  <a:srgbClr val="04001D"/>
                </a:solidFill>
                <a:latin typeface="Trebuchet MS"/>
                <a:cs typeface="Trebuchet MS"/>
              </a:rPr>
              <a:t>completed,</a:t>
            </a:r>
            <a:r>
              <a:rPr sz="3050" spc="-25" dirty="0">
                <a:solidFill>
                  <a:srgbClr val="04001D"/>
                </a:solidFill>
                <a:latin typeface="Trebuchet MS"/>
                <a:cs typeface="Trebuchet MS"/>
              </a:rPr>
              <a:t> </a:t>
            </a:r>
            <a:r>
              <a:rPr sz="3050" dirty="0">
                <a:solidFill>
                  <a:srgbClr val="04001D"/>
                </a:solidFill>
                <a:latin typeface="Trebuchet MS"/>
                <a:cs typeface="Trebuchet MS"/>
              </a:rPr>
              <a:t>personalize</a:t>
            </a:r>
            <a:r>
              <a:rPr sz="3050" spc="-30" dirty="0">
                <a:solidFill>
                  <a:srgbClr val="04001D"/>
                </a:solidFill>
                <a:latin typeface="Trebuchet MS"/>
                <a:cs typeface="Trebuchet MS"/>
              </a:rPr>
              <a:t> </a:t>
            </a:r>
            <a:r>
              <a:rPr sz="3050" spc="75" dirty="0">
                <a:solidFill>
                  <a:srgbClr val="04001D"/>
                </a:solidFill>
                <a:latin typeface="Trebuchet MS"/>
                <a:cs typeface="Trebuchet MS"/>
              </a:rPr>
              <a:t>your</a:t>
            </a:r>
            <a:r>
              <a:rPr sz="3050" spc="-30" dirty="0">
                <a:solidFill>
                  <a:srgbClr val="04001D"/>
                </a:solidFill>
                <a:latin typeface="Trebuchet MS"/>
                <a:cs typeface="Trebuchet MS"/>
              </a:rPr>
              <a:t> </a:t>
            </a:r>
            <a:r>
              <a:rPr sz="3050" spc="100" dirty="0">
                <a:solidFill>
                  <a:srgbClr val="04001D"/>
                </a:solidFill>
                <a:latin typeface="Trebuchet MS"/>
                <a:cs typeface="Trebuchet MS"/>
              </a:rPr>
              <a:t>account</a:t>
            </a:r>
            <a:r>
              <a:rPr sz="3050" spc="-30" dirty="0">
                <a:solidFill>
                  <a:srgbClr val="04001D"/>
                </a:solidFill>
                <a:latin typeface="Trebuchet MS"/>
                <a:cs typeface="Trebuchet MS"/>
              </a:rPr>
              <a:t> </a:t>
            </a:r>
            <a:r>
              <a:rPr sz="3050" spc="160" dirty="0">
                <a:solidFill>
                  <a:srgbClr val="04001D"/>
                </a:solidFill>
                <a:latin typeface="Trebuchet MS"/>
                <a:cs typeface="Trebuchet MS"/>
              </a:rPr>
              <a:t>as</a:t>
            </a:r>
            <a:r>
              <a:rPr sz="3050" spc="-30" dirty="0">
                <a:solidFill>
                  <a:srgbClr val="04001D"/>
                </a:solidFill>
                <a:latin typeface="Trebuchet MS"/>
                <a:cs typeface="Trebuchet MS"/>
              </a:rPr>
              <a:t> </a:t>
            </a:r>
            <a:r>
              <a:rPr sz="3050" spc="55" dirty="0">
                <a:solidFill>
                  <a:srgbClr val="04001D"/>
                </a:solidFill>
                <a:latin typeface="Trebuchet MS"/>
                <a:cs typeface="Trebuchet MS"/>
              </a:rPr>
              <a:t>per</a:t>
            </a:r>
            <a:r>
              <a:rPr sz="3050" spc="-25" dirty="0">
                <a:solidFill>
                  <a:srgbClr val="04001D"/>
                </a:solidFill>
                <a:latin typeface="Trebuchet MS"/>
                <a:cs typeface="Trebuchet MS"/>
              </a:rPr>
              <a:t> </a:t>
            </a:r>
            <a:r>
              <a:rPr sz="3050" spc="75" dirty="0">
                <a:solidFill>
                  <a:srgbClr val="04001D"/>
                </a:solidFill>
                <a:latin typeface="Trebuchet MS"/>
                <a:cs typeface="Trebuchet MS"/>
              </a:rPr>
              <a:t>your</a:t>
            </a:r>
            <a:r>
              <a:rPr sz="3050" spc="-30" dirty="0">
                <a:solidFill>
                  <a:srgbClr val="04001D"/>
                </a:solidFill>
                <a:latin typeface="Trebuchet MS"/>
                <a:cs typeface="Trebuchet MS"/>
              </a:rPr>
              <a:t> </a:t>
            </a:r>
            <a:r>
              <a:rPr sz="3050" spc="-10" dirty="0">
                <a:solidFill>
                  <a:srgbClr val="04001D"/>
                </a:solidFill>
                <a:latin typeface="Trebuchet MS"/>
                <a:cs typeface="Trebuchet MS"/>
              </a:rPr>
              <a:t>needs.</a:t>
            </a:r>
            <a:endParaRPr sz="3050">
              <a:latin typeface="Trebuchet MS"/>
              <a:cs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2" cy="1028314"/>
          </a:xfrm>
          <a:prstGeom prst="rect">
            <a:avLst/>
          </a:prstGeom>
        </p:spPr>
      </p:pic>
      <p:pic>
        <p:nvPicPr>
          <p:cNvPr id="3" name="object 3"/>
          <p:cNvPicPr/>
          <p:nvPr/>
        </p:nvPicPr>
        <p:blipFill>
          <a:blip r:embed="rId3" cstate="print"/>
          <a:stretch>
            <a:fillRect/>
          </a:stretch>
        </p:blipFill>
        <p:spPr>
          <a:xfrm>
            <a:off x="14277737" y="9520475"/>
            <a:ext cx="4010024" cy="766524"/>
          </a:xfrm>
          <a:prstGeom prst="rect">
            <a:avLst/>
          </a:prstGeom>
        </p:spPr>
      </p:pic>
      <p:pic>
        <p:nvPicPr>
          <p:cNvPr id="4" name="object 4"/>
          <p:cNvPicPr/>
          <p:nvPr/>
        </p:nvPicPr>
        <p:blipFill>
          <a:blip r:embed="rId4" cstate="print"/>
          <a:stretch>
            <a:fillRect/>
          </a:stretch>
        </p:blipFill>
        <p:spPr>
          <a:xfrm>
            <a:off x="0" y="8428912"/>
            <a:ext cx="1857693" cy="1858087"/>
          </a:xfrm>
          <a:prstGeom prst="rect">
            <a:avLst/>
          </a:prstGeom>
        </p:spPr>
      </p:pic>
      <p:pic>
        <p:nvPicPr>
          <p:cNvPr id="5" name="object 5"/>
          <p:cNvPicPr/>
          <p:nvPr/>
        </p:nvPicPr>
        <p:blipFill>
          <a:blip r:embed="rId5" cstate="print"/>
          <a:stretch>
            <a:fillRect/>
          </a:stretch>
        </p:blipFill>
        <p:spPr>
          <a:xfrm>
            <a:off x="14792965" y="0"/>
            <a:ext cx="3495034" cy="3094953"/>
          </a:xfrm>
          <a:prstGeom prst="rect">
            <a:avLst/>
          </a:prstGeom>
        </p:spPr>
      </p:pic>
      <p:pic>
        <p:nvPicPr>
          <p:cNvPr id="6" name="object 6"/>
          <p:cNvPicPr/>
          <p:nvPr/>
        </p:nvPicPr>
        <p:blipFill>
          <a:blip r:embed="rId6" cstate="print"/>
          <a:stretch>
            <a:fillRect/>
          </a:stretch>
        </p:blipFill>
        <p:spPr>
          <a:xfrm>
            <a:off x="2618552" y="2918147"/>
            <a:ext cx="4467224" cy="3343274"/>
          </a:xfrm>
          <a:prstGeom prst="rect">
            <a:avLst/>
          </a:prstGeom>
        </p:spPr>
      </p:pic>
      <p:pic>
        <p:nvPicPr>
          <p:cNvPr id="7" name="object 7"/>
          <p:cNvPicPr/>
          <p:nvPr/>
        </p:nvPicPr>
        <p:blipFill>
          <a:blip r:embed="rId7" cstate="print"/>
          <a:stretch>
            <a:fillRect/>
          </a:stretch>
        </p:blipFill>
        <p:spPr>
          <a:xfrm>
            <a:off x="2469459" y="7299674"/>
            <a:ext cx="10420349" cy="1859055"/>
          </a:xfrm>
          <a:prstGeom prst="rect">
            <a:avLst/>
          </a:prstGeom>
        </p:spPr>
      </p:pic>
      <p:pic>
        <p:nvPicPr>
          <p:cNvPr id="8" name="object 8"/>
          <p:cNvPicPr/>
          <p:nvPr/>
        </p:nvPicPr>
        <p:blipFill>
          <a:blip r:embed="rId8" cstate="print"/>
          <a:stretch>
            <a:fillRect/>
          </a:stretch>
        </p:blipFill>
        <p:spPr>
          <a:xfrm>
            <a:off x="8133958" y="3091114"/>
            <a:ext cx="4752974" cy="3914774"/>
          </a:xfrm>
          <a:prstGeom prst="rect">
            <a:avLst/>
          </a:prstGeom>
        </p:spPr>
      </p:pic>
      <p:sp>
        <p:nvSpPr>
          <p:cNvPr id="9" name="object 9"/>
          <p:cNvSpPr txBox="1">
            <a:spLocks noGrp="1"/>
          </p:cNvSpPr>
          <p:nvPr>
            <p:ph type="title"/>
          </p:nvPr>
        </p:nvSpPr>
        <p:spPr>
          <a:xfrm>
            <a:off x="1631992" y="555253"/>
            <a:ext cx="12022455" cy="812165"/>
          </a:xfrm>
          <a:prstGeom prst="rect">
            <a:avLst/>
          </a:prstGeom>
        </p:spPr>
        <p:txBody>
          <a:bodyPr vert="horz" wrap="square" lIns="0" tIns="13970" rIns="0" bIns="0" rtlCol="0">
            <a:spAutoFit/>
          </a:bodyPr>
          <a:lstStyle/>
          <a:p>
            <a:pPr marL="12700">
              <a:lnSpc>
                <a:spcPct val="100000"/>
              </a:lnSpc>
              <a:spcBef>
                <a:spcPts val="110"/>
              </a:spcBef>
            </a:pPr>
            <a:r>
              <a:rPr sz="5150" b="1" spc="285" dirty="0">
                <a:solidFill>
                  <a:srgbClr val="2A1511"/>
                </a:solidFill>
                <a:latin typeface="Arial"/>
                <a:cs typeface="Arial"/>
              </a:rPr>
              <a:t>Creating</a:t>
            </a:r>
            <a:r>
              <a:rPr sz="5150" b="1" spc="125" dirty="0">
                <a:solidFill>
                  <a:srgbClr val="2A1511"/>
                </a:solidFill>
                <a:latin typeface="Arial"/>
                <a:cs typeface="Arial"/>
              </a:rPr>
              <a:t> </a:t>
            </a:r>
            <a:r>
              <a:rPr sz="5150" b="1" spc="455" dirty="0">
                <a:solidFill>
                  <a:srgbClr val="2A1511"/>
                </a:solidFill>
                <a:latin typeface="Arial"/>
                <a:cs typeface="Arial"/>
              </a:rPr>
              <a:t>New</a:t>
            </a:r>
            <a:r>
              <a:rPr sz="5150" b="1" spc="130" dirty="0">
                <a:solidFill>
                  <a:srgbClr val="2A1511"/>
                </a:solidFill>
                <a:latin typeface="Arial"/>
                <a:cs typeface="Arial"/>
              </a:rPr>
              <a:t> </a:t>
            </a:r>
            <a:r>
              <a:rPr sz="5150" b="1" spc="55" dirty="0">
                <a:solidFill>
                  <a:srgbClr val="2A1511"/>
                </a:solidFill>
                <a:latin typeface="Arial"/>
                <a:cs typeface="Arial"/>
              </a:rPr>
              <a:t>Repository</a:t>
            </a:r>
            <a:r>
              <a:rPr sz="5150" b="1" spc="135" dirty="0">
                <a:solidFill>
                  <a:srgbClr val="2A1511"/>
                </a:solidFill>
                <a:latin typeface="Arial"/>
                <a:cs typeface="Arial"/>
              </a:rPr>
              <a:t> </a:t>
            </a:r>
            <a:r>
              <a:rPr sz="5150" b="1" spc="95" dirty="0">
                <a:solidFill>
                  <a:srgbClr val="2A1511"/>
                </a:solidFill>
                <a:latin typeface="Arial"/>
                <a:cs typeface="Arial"/>
              </a:rPr>
              <a:t>in</a:t>
            </a:r>
            <a:r>
              <a:rPr sz="5150" b="1" spc="125" dirty="0">
                <a:solidFill>
                  <a:srgbClr val="2A1511"/>
                </a:solidFill>
                <a:latin typeface="Arial"/>
                <a:cs typeface="Arial"/>
              </a:rPr>
              <a:t> </a:t>
            </a:r>
            <a:r>
              <a:rPr sz="5150" b="1" spc="204" dirty="0">
                <a:solidFill>
                  <a:srgbClr val="2A1511"/>
                </a:solidFill>
                <a:latin typeface="Arial"/>
                <a:cs typeface="Arial"/>
              </a:rPr>
              <a:t>GitHub:</a:t>
            </a:r>
            <a:endParaRPr sz="5150">
              <a:latin typeface="Arial"/>
              <a:cs typeface="Arial"/>
            </a:endParaRPr>
          </a:p>
        </p:txBody>
      </p:sp>
      <p:sp>
        <p:nvSpPr>
          <p:cNvPr id="10" name="object 10"/>
          <p:cNvSpPr txBox="1"/>
          <p:nvPr/>
        </p:nvSpPr>
        <p:spPr>
          <a:xfrm>
            <a:off x="1955693" y="1511367"/>
            <a:ext cx="11300460" cy="1301750"/>
          </a:xfrm>
          <a:prstGeom prst="rect">
            <a:avLst/>
          </a:prstGeom>
        </p:spPr>
        <p:txBody>
          <a:bodyPr vert="horz" wrap="square" lIns="0" tIns="185420" rIns="0" bIns="0" rtlCol="0">
            <a:spAutoFit/>
          </a:bodyPr>
          <a:lstStyle/>
          <a:p>
            <a:pPr marL="452755" indent="-335915">
              <a:lnSpc>
                <a:spcPct val="100000"/>
              </a:lnSpc>
              <a:spcBef>
                <a:spcPts val="1460"/>
              </a:spcBef>
              <a:buAutoNum type="arabicPeriod"/>
              <a:tabLst>
                <a:tab pos="453390" algn="l"/>
              </a:tabLst>
            </a:pPr>
            <a:r>
              <a:rPr sz="3050" spc="60" dirty="0">
                <a:solidFill>
                  <a:srgbClr val="04001D"/>
                </a:solidFill>
                <a:latin typeface="Trebuchet MS"/>
                <a:cs typeface="Trebuchet MS"/>
              </a:rPr>
              <a:t>Login</a:t>
            </a:r>
            <a:r>
              <a:rPr sz="3050" spc="-80" dirty="0">
                <a:solidFill>
                  <a:srgbClr val="04001D"/>
                </a:solidFill>
                <a:latin typeface="Trebuchet MS"/>
                <a:cs typeface="Trebuchet MS"/>
              </a:rPr>
              <a:t> </a:t>
            </a:r>
            <a:r>
              <a:rPr sz="3050" spc="60" dirty="0">
                <a:solidFill>
                  <a:srgbClr val="04001D"/>
                </a:solidFill>
                <a:latin typeface="Trebuchet MS"/>
                <a:cs typeface="Trebuchet MS"/>
              </a:rPr>
              <a:t>to</a:t>
            </a:r>
            <a:r>
              <a:rPr sz="3050" spc="-80" dirty="0">
                <a:solidFill>
                  <a:srgbClr val="04001D"/>
                </a:solidFill>
                <a:latin typeface="Trebuchet MS"/>
                <a:cs typeface="Trebuchet MS"/>
              </a:rPr>
              <a:t> </a:t>
            </a:r>
            <a:r>
              <a:rPr sz="3050" spc="85" dirty="0">
                <a:solidFill>
                  <a:srgbClr val="04001D"/>
                </a:solidFill>
                <a:latin typeface="Trebuchet MS"/>
                <a:cs typeface="Trebuchet MS"/>
              </a:rPr>
              <a:t>your</a:t>
            </a:r>
            <a:r>
              <a:rPr sz="3050" spc="-80" dirty="0">
                <a:solidFill>
                  <a:srgbClr val="04001D"/>
                </a:solidFill>
                <a:latin typeface="Trebuchet MS"/>
                <a:cs typeface="Trebuchet MS"/>
              </a:rPr>
              <a:t> </a:t>
            </a:r>
            <a:r>
              <a:rPr sz="3050" spc="70" dirty="0">
                <a:solidFill>
                  <a:srgbClr val="04001D"/>
                </a:solidFill>
                <a:latin typeface="Trebuchet MS"/>
                <a:cs typeface="Trebuchet MS"/>
              </a:rPr>
              <a:t>GitHub</a:t>
            </a:r>
            <a:r>
              <a:rPr sz="3050" spc="-80" dirty="0">
                <a:solidFill>
                  <a:srgbClr val="04001D"/>
                </a:solidFill>
                <a:latin typeface="Trebuchet MS"/>
                <a:cs typeface="Trebuchet MS"/>
              </a:rPr>
              <a:t> </a:t>
            </a:r>
            <a:r>
              <a:rPr sz="3050" spc="110" dirty="0">
                <a:solidFill>
                  <a:srgbClr val="04001D"/>
                </a:solidFill>
                <a:latin typeface="Trebuchet MS"/>
                <a:cs typeface="Trebuchet MS"/>
              </a:rPr>
              <a:t>and</a:t>
            </a:r>
            <a:r>
              <a:rPr sz="3050" spc="-80" dirty="0">
                <a:solidFill>
                  <a:srgbClr val="04001D"/>
                </a:solidFill>
                <a:latin typeface="Trebuchet MS"/>
                <a:cs typeface="Trebuchet MS"/>
              </a:rPr>
              <a:t> </a:t>
            </a:r>
            <a:r>
              <a:rPr sz="3050" dirty="0">
                <a:solidFill>
                  <a:srgbClr val="04001D"/>
                </a:solidFill>
                <a:latin typeface="Trebuchet MS"/>
                <a:cs typeface="Trebuchet MS"/>
              </a:rPr>
              <a:t>Click</a:t>
            </a:r>
            <a:r>
              <a:rPr sz="3050" spc="-80" dirty="0">
                <a:solidFill>
                  <a:srgbClr val="04001D"/>
                </a:solidFill>
                <a:latin typeface="Trebuchet MS"/>
                <a:cs typeface="Trebuchet MS"/>
              </a:rPr>
              <a:t> </a:t>
            </a:r>
            <a:r>
              <a:rPr sz="3050" spc="120" dirty="0">
                <a:solidFill>
                  <a:srgbClr val="04001D"/>
                </a:solidFill>
                <a:latin typeface="Trebuchet MS"/>
                <a:cs typeface="Trebuchet MS"/>
              </a:rPr>
              <a:t>on</a:t>
            </a:r>
            <a:r>
              <a:rPr sz="3050" spc="-80" dirty="0">
                <a:solidFill>
                  <a:srgbClr val="04001D"/>
                </a:solidFill>
                <a:latin typeface="Trebuchet MS"/>
                <a:cs typeface="Trebuchet MS"/>
              </a:rPr>
              <a:t> </a:t>
            </a:r>
            <a:r>
              <a:rPr sz="3050" dirty="0">
                <a:solidFill>
                  <a:srgbClr val="04001D"/>
                </a:solidFill>
                <a:latin typeface="Trebuchet MS"/>
                <a:cs typeface="Trebuchet MS"/>
              </a:rPr>
              <a:t>the</a:t>
            </a:r>
            <a:r>
              <a:rPr sz="3050" spc="-80" dirty="0">
                <a:solidFill>
                  <a:srgbClr val="04001D"/>
                </a:solidFill>
                <a:latin typeface="Trebuchet MS"/>
                <a:cs typeface="Trebuchet MS"/>
              </a:rPr>
              <a:t> </a:t>
            </a:r>
            <a:r>
              <a:rPr sz="3050" spc="110" dirty="0">
                <a:solidFill>
                  <a:srgbClr val="04001D"/>
                </a:solidFill>
                <a:latin typeface="Trebuchet MS"/>
                <a:cs typeface="Trebuchet MS"/>
              </a:rPr>
              <a:t>top</a:t>
            </a:r>
            <a:r>
              <a:rPr sz="3050" spc="-80" dirty="0">
                <a:solidFill>
                  <a:srgbClr val="04001D"/>
                </a:solidFill>
                <a:latin typeface="Trebuchet MS"/>
                <a:cs typeface="Trebuchet MS"/>
              </a:rPr>
              <a:t> </a:t>
            </a:r>
            <a:r>
              <a:rPr sz="3050" dirty="0">
                <a:solidFill>
                  <a:srgbClr val="04001D"/>
                </a:solidFill>
                <a:latin typeface="Trebuchet MS"/>
                <a:cs typeface="Trebuchet MS"/>
              </a:rPr>
              <a:t>right</a:t>
            </a:r>
            <a:r>
              <a:rPr sz="3050" spc="-80" dirty="0">
                <a:solidFill>
                  <a:srgbClr val="04001D"/>
                </a:solidFill>
                <a:latin typeface="Trebuchet MS"/>
                <a:cs typeface="Trebuchet MS"/>
              </a:rPr>
              <a:t> </a:t>
            </a:r>
            <a:r>
              <a:rPr sz="3050" spc="55" dirty="0">
                <a:solidFill>
                  <a:srgbClr val="04001D"/>
                </a:solidFill>
                <a:latin typeface="Trebuchet MS"/>
                <a:cs typeface="Trebuchet MS"/>
              </a:rPr>
              <a:t>corner</a:t>
            </a:r>
            <a:r>
              <a:rPr sz="3050" spc="-80" dirty="0">
                <a:solidFill>
                  <a:srgbClr val="04001D"/>
                </a:solidFill>
                <a:latin typeface="Trebuchet MS"/>
                <a:cs typeface="Trebuchet MS"/>
              </a:rPr>
              <a:t> </a:t>
            </a:r>
            <a:r>
              <a:rPr sz="3050" spc="-10" dirty="0">
                <a:solidFill>
                  <a:srgbClr val="04001D"/>
                </a:solidFill>
                <a:latin typeface="Trebuchet MS"/>
                <a:cs typeface="Trebuchet MS"/>
              </a:rPr>
              <a:t>icon.</a:t>
            </a:r>
            <a:endParaRPr sz="3050">
              <a:latin typeface="Trebuchet MS"/>
              <a:cs typeface="Trebuchet MS"/>
            </a:endParaRPr>
          </a:p>
          <a:p>
            <a:pPr marL="452755" indent="-440690">
              <a:lnSpc>
                <a:spcPct val="100000"/>
              </a:lnSpc>
              <a:spcBef>
                <a:spcPts val="1365"/>
              </a:spcBef>
              <a:buAutoNum type="arabicPeriod"/>
              <a:tabLst>
                <a:tab pos="453390" algn="l"/>
              </a:tabLst>
            </a:pPr>
            <a:r>
              <a:rPr sz="3050" spc="75" dirty="0">
                <a:solidFill>
                  <a:srgbClr val="04001D"/>
                </a:solidFill>
                <a:latin typeface="Trebuchet MS"/>
                <a:cs typeface="Trebuchet MS"/>
              </a:rPr>
              <a:t>From</a:t>
            </a:r>
            <a:r>
              <a:rPr sz="3050" spc="-110" dirty="0">
                <a:solidFill>
                  <a:srgbClr val="04001D"/>
                </a:solidFill>
                <a:latin typeface="Trebuchet MS"/>
                <a:cs typeface="Trebuchet MS"/>
              </a:rPr>
              <a:t> </a:t>
            </a:r>
            <a:r>
              <a:rPr sz="3050" dirty="0">
                <a:solidFill>
                  <a:srgbClr val="04001D"/>
                </a:solidFill>
                <a:latin typeface="Trebuchet MS"/>
                <a:cs typeface="Trebuchet MS"/>
              </a:rPr>
              <a:t>the</a:t>
            </a:r>
            <a:r>
              <a:rPr sz="3050" spc="-105" dirty="0">
                <a:solidFill>
                  <a:srgbClr val="04001D"/>
                </a:solidFill>
                <a:latin typeface="Trebuchet MS"/>
                <a:cs typeface="Trebuchet MS"/>
              </a:rPr>
              <a:t> </a:t>
            </a:r>
            <a:r>
              <a:rPr sz="3050" spc="95" dirty="0">
                <a:solidFill>
                  <a:srgbClr val="04001D"/>
                </a:solidFill>
                <a:latin typeface="Trebuchet MS"/>
                <a:cs typeface="Trebuchet MS"/>
              </a:rPr>
              <a:t>appeared</a:t>
            </a:r>
            <a:r>
              <a:rPr sz="3050" spc="-105" dirty="0">
                <a:solidFill>
                  <a:srgbClr val="04001D"/>
                </a:solidFill>
                <a:latin typeface="Trebuchet MS"/>
                <a:cs typeface="Trebuchet MS"/>
              </a:rPr>
              <a:t> </a:t>
            </a:r>
            <a:r>
              <a:rPr sz="3050" spc="120" dirty="0">
                <a:solidFill>
                  <a:srgbClr val="04001D"/>
                </a:solidFill>
                <a:latin typeface="Trebuchet MS"/>
                <a:cs typeface="Trebuchet MS"/>
              </a:rPr>
              <a:t>dropdown</a:t>
            </a:r>
            <a:r>
              <a:rPr sz="3050" spc="-105" dirty="0">
                <a:solidFill>
                  <a:srgbClr val="04001D"/>
                </a:solidFill>
                <a:latin typeface="Trebuchet MS"/>
                <a:cs typeface="Trebuchet MS"/>
              </a:rPr>
              <a:t> </a:t>
            </a:r>
            <a:r>
              <a:rPr sz="3050" spc="-10" dirty="0">
                <a:solidFill>
                  <a:srgbClr val="04001D"/>
                </a:solidFill>
                <a:latin typeface="Trebuchet MS"/>
                <a:cs typeface="Trebuchet MS"/>
              </a:rPr>
              <a:t>list</a:t>
            </a:r>
            <a:r>
              <a:rPr sz="3050" spc="-105" dirty="0">
                <a:solidFill>
                  <a:srgbClr val="04001D"/>
                </a:solidFill>
                <a:latin typeface="Trebuchet MS"/>
                <a:cs typeface="Trebuchet MS"/>
              </a:rPr>
              <a:t> </a:t>
            </a:r>
            <a:r>
              <a:rPr sz="3050" spc="55" dirty="0">
                <a:solidFill>
                  <a:srgbClr val="04001D"/>
                </a:solidFill>
                <a:latin typeface="Trebuchet MS"/>
                <a:cs typeface="Trebuchet MS"/>
              </a:rPr>
              <a:t>select</a:t>
            </a:r>
            <a:r>
              <a:rPr sz="3050" spc="-110" dirty="0">
                <a:solidFill>
                  <a:srgbClr val="04001D"/>
                </a:solidFill>
                <a:latin typeface="Trebuchet MS"/>
                <a:cs typeface="Trebuchet MS"/>
              </a:rPr>
              <a:t> </a:t>
            </a:r>
            <a:r>
              <a:rPr sz="3050" spc="-55" dirty="0">
                <a:solidFill>
                  <a:srgbClr val="04001D"/>
                </a:solidFill>
                <a:latin typeface="Trebuchet MS"/>
                <a:cs typeface="Trebuchet MS"/>
              </a:rPr>
              <a:t>“Your</a:t>
            </a:r>
            <a:r>
              <a:rPr sz="3050" spc="-105" dirty="0">
                <a:solidFill>
                  <a:srgbClr val="04001D"/>
                </a:solidFill>
                <a:latin typeface="Trebuchet MS"/>
                <a:cs typeface="Trebuchet MS"/>
              </a:rPr>
              <a:t> </a:t>
            </a:r>
            <a:r>
              <a:rPr sz="3050" spc="-10" dirty="0">
                <a:solidFill>
                  <a:srgbClr val="04001D"/>
                </a:solidFill>
                <a:latin typeface="Trebuchet MS"/>
                <a:cs typeface="Trebuchet MS"/>
              </a:rPr>
              <a:t>Repositories".</a:t>
            </a:r>
            <a:endParaRPr sz="3050">
              <a:latin typeface="Trebuchet MS"/>
              <a:cs typeface="Trebuchet MS"/>
            </a:endParaRPr>
          </a:p>
        </p:txBody>
      </p:sp>
      <p:sp>
        <p:nvSpPr>
          <p:cNvPr id="11" name="object 11"/>
          <p:cNvSpPr txBox="1"/>
          <p:nvPr/>
        </p:nvSpPr>
        <p:spPr>
          <a:xfrm>
            <a:off x="2124983" y="6792314"/>
            <a:ext cx="5122545" cy="492125"/>
          </a:xfrm>
          <a:prstGeom prst="rect">
            <a:avLst/>
          </a:prstGeom>
        </p:spPr>
        <p:txBody>
          <a:bodyPr vert="horz" wrap="square" lIns="0" tIns="13970" rIns="0" bIns="0" rtlCol="0">
            <a:spAutoFit/>
          </a:bodyPr>
          <a:lstStyle/>
          <a:p>
            <a:pPr marL="12700">
              <a:lnSpc>
                <a:spcPct val="100000"/>
              </a:lnSpc>
              <a:spcBef>
                <a:spcPts val="110"/>
              </a:spcBef>
              <a:tabLst>
                <a:tab pos="522605" algn="l"/>
                <a:tab pos="1519555" algn="l"/>
              </a:tabLst>
            </a:pPr>
            <a:r>
              <a:rPr sz="3050" spc="-25" dirty="0">
                <a:solidFill>
                  <a:srgbClr val="04001D"/>
                </a:solidFill>
                <a:latin typeface="Trebuchet MS"/>
                <a:cs typeface="Trebuchet MS"/>
              </a:rPr>
              <a:t>3.</a:t>
            </a:r>
            <a:r>
              <a:rPr sz="3050" dirty="0">
                <a:solidFill>
                  <a:srgbClr val="04001D"/>
                </a:solidFill>
                <a:latin typeface="Trebuchet MS"/>
                <a:cs typeface="Trebuchet MS"/>
              </a:rPr>
              <a:t>	</a:t>
            </a:r>
            <a:r>
              <a:rPr sz="3050" spc="85" dirty="0">
                <a:solidFill>
                  <a:srgbClr val="04001D"/>
                </a:solidFill>
                <a:latin typeface="Trebuchet MS"/>
                <a:cs typeface="Trebuchet MS"/>
              </a:rPr>
              <a:t>Now</a:t>
            </a:r>
            <a:r>
              <a:rPr sz="3050" dirty="0">
                <a:solidFill>
                  <a:srgbClr val="04001D"/>
                </a:solidFill>
                <a:latin typeface="Trebuchet MS"/>
                <a:cs typeface="Trebuchet MS"/>
              </a:rPr>
              <a:t>	</a:t>
            </a:r>
            <a:r>
              <a:rPr sz="3050" spc="55" dirty="0">
                <a:solidFill>
                  <a:srgbClr val="04001D"/>
                </a:solidFill>
                <a:latin typeface="Trebuchet MS"/>
                <a:cs typeface="Trebuchet MS"/>
              </a:rPr>
              <a:t>select</a:t>
            </a:r>
            <a:r>
              <a:rPr sz="3050" spc="-80" dirty="0">
                <a:solidFill>
                  <a:srgbClr val="04001D"/>
                </a:solidFill>
                <a:latin typeface="Trebuchet MS"/>
                <a:cs typeface="Trebuchet MS"/>
              </a:rPr>
              <a:t> </a:t>
            </a:r>
            <a:r>
              <a:rPr sz="3050" spc="-155" dirty="0">
                <a:solidFill>
                  <a:srgbClr val="04001D"/>
                </a:solidFill>
                <a:latin typeface="Trebuchet MS"/>
                <a:cs typeface="Trebuchet MS"/>
              </a:rPr>
              <a:t>“New”</a:t>
            </a:r>
            <a:r>
              <a:rPr sz="3050" spc="-75" dirty="0">
                <a:solidFill>
                  <a:srgbClr val="04001D"/>
                </a:solidFill>
                <a:latin typeface="Trebuchet MS"/>
                <a:cs typeface="Trebuchet MS"/>
              </a:rPr>
              <a:t> </a:t>
            </a:r>
            <a:r>
              <a:rPr sz="3050" spc="65" dirty="0">
                <a:solidFill>
                  <a:srgbClr val="04001D"/>
                </a:solidFill>
                <a:latin typeface="Trebuchet MS"/>
                <a:cs typeface="Trebuchet MS"/>
              </a:rPr>
              <a:t>button</a:t>
            </a:r>
            <a:endParaRPr sz="3050">
              <a:latin typeface="Trebuchet MS"/>
              <a:cs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74559" cy="471285"/>
          </a:xfrm>
          <a:prstGeom prst="rect">
            <a:avLst/>
          </a:prstGeom>
        </p:spPr>
      </p:pic>
      <p:pic>
        <p:nvPicPr>
          <p:cNvPr id="3" name="object 3"/>
          <p:cNvPicPr/>
          <p:nvPr/>
        </p:nvPicPr>
        <p:blipFill>
          <a:blip r:embed="rId3" cstate="print"/>
          <a:stretch>
            <a:fillRect/>
          </a:stretch>
        </p:blipFill>
        <p:spPr>
          <a:xfrm>
            <a:off x="14277737" y="9520478"/>
            <a:ext cx="4010024" cy="766521"/>
          </a:xfrm>
          <a:prstGeom prst="rect">
            <a:avLst/>
          </a:prstGeom>
        </p:spPr>
      </p:pic>
      <p:pic>
        <p:nvPicPr>
          <p:cNvPr id="4" name="object 4"/>
          <p:cNvPicPr/>
          <p:nvPr/>
        </p:nvPicPr>
        <p:blipFill>
          <a:blip r:embed="rId4" cstate="print"/>
          <a:stretch>
            <a:fillRect/>
          </a:stretch>
        </p:blipFill>
        <p:spPr>
          <a:xfrm>
            <a:off x="0" y="8428909"/>
            <a:ext cx="1857693" cy="1858090"/>
          </a:xfrm>
          <a:prstGeom prst="rect">
            <a:avLst/>
          </a:prstGeom>
        </p:spPr>
      </p:pic>
      <p:pic>
        <p:nvPicPr>
          <p:cNvPr id="5" name="object 5"/>
          <p:cNvPicPr/>
          <p:nvPr/>
        </p:nvPicPr>
        <p:blipFill>
          <a:blip r:embed="rId5" cstate="print"/>
          <a:stretch>
            <a:fillRect/>
          </a:stretch>
        </p:blipFill>
        <p:spPr>
          <a:xfrm>
            <a:off x="15322143" y="0"/>
            <a:ext cx="2965855" cy="2148003"/>
          </a:xfrm>
          <a:prstGeom prst="rect">
            <a:avLst/>
          </a:prstGeom>
        </p:spPr>
      </p:pic>
      <p:pic>
        <p:nvPicPr>
          <p:cNvPr id="6" name="object 6"/>
          <p:cNvPicPr/>
          <p:nvPr/>
        </p:nvPicPr>
        <p:blipFill>
          <a:blip r:embed="rId6" cstate="print"/>
          <a:stretch>
            <a:fillRect/>
          </a:stretch>
        </p:blipFill>
        <p:spPr>
          <a:xfrm>
            <a:off x="5949317" y="1971574"/>
            <a:ext cx="6504991" cy="7876386"/>
          </a:xfrm>
          <a:prstGeom prst="rect">
            <a:avLst/>
          </a:prstGeom>
        </p:spPr>
      </p:pic>
      <p:sp>
        <p:nvSpPr>
          <p:cNvPr id="7" name="object 7"/>
          <p:cNvSpPr txBox="1">
            <a:spLocks noGrp="1"/>
          </p:cNvSpPr>
          <p:nvPr>
            <p:ph type="title"/>
          </p:nvPr>
        </p:nvSpPr>
        <p:spPr>
          <a:xfrm>
            <a:off x="1016000" y="296208"/>
            <a:ext cx="15024100" cy="1939925"/>
          </a:xfrm>
          <a:prstGeom prst="rect">
            <a:avLst/>
          </a:prstGeom>
        </p:spPr>
        <p:txBody>
          <a:bodyPr vert="horz" wrap="square" lIns="0" tIns="12065" rIns="0" bIns="0" rtlCol="0">
            <a:spAutoFit/>
          </a:bodyPr>
          <a:lstStyle/>
          <a:p>
            <a:pPr marL="12700" marR="5080" algn="just">
              <a:lnSpc>
                <a:spcPct val="137300"/>
              </a:lnSpc>
              <a:spcBef>
                <a:spcPts val="95"/>
              </a:spcBef>
            </a:pPr>
            <a:r>
              <a:rPr sz="3050" spc="-140" dirty="0"/>
              <a:t>4.</a:t>
            </a:r>
            <a:r>
              <a:rPr sz="3050" spc="-30" dirty="0"/>
              <a:t> </a:t>
            </a:r>
            <a:r>
              <a:rPr sz="3050" spc="215" dirty="0"/>
              <a:t>A</a:t>
            </a:r>
            <a:r>
              <a:rPr sz="3050" spc="-25" dirty="0"/>
              <a:t> </a:t>
            </a:r>
            <a:r>
              <a:rPr sz="3050" spc="50" dirty="0"/>
              <a:t>new</a:t>
            </a:r>
            <a:r>
              <a:rPr sz="3050" spc="-25" dirty="0"/>
              <a:t> </a:t>
            </a:r>
            <a:r>
              <a:rPr sz="3050" dirty="0"/>
              <a:t>form</a:t>
            </a:r>
            <a:r>
              <a:rPr sz="3050" spc="-25" dirty="0"/>
              <a:t> </a:t>
            </a:r>
            <a:r>
              <a:rPr sz="3050" spc="-150" dirty="0"/>
              <a:t>will</a:t>
            </a:r>
            <a:r>
              <a:rPr sz="3050" spc="-25" dirty="0"/>
              <a:t> </a:t>
            </a:r>
            <a:r>
              <a:rPr sz="3050" dirty="0"/>
              <a:t>appear,</a:t>
            </a:r>
            <a:r>
              <a:rPr sz="3050" spc="-25" dirty="0"/>
              <a:t>  </a:t>
            </a:r>
            <a:r>
              <a:rPr sz="3050" spc="105" dirty="0"/>
              <a:t>type</a:t>
            </a:r>
            <a:r>
              <a:rPr sz="3050" spc="-20" dirty="0"/>
              <a:t>  </a:t>
            </a:r>
            <a:r>
              <a:rPr sz="3050" spc="-130" dirty="0"/>
              <a:t>all</a:t>
            </a:r>
            <a:r>
              <a:rPr sz="3050" spc="-30" dirty="0"/>
              <a:t> </a:t>
            </a:r>
            <a:r>
              <a:rPr sz="3050" dirty="0"/>
              <a:t>the</a:t>
            </a:r>
            <a:r>
              <a:rPr sz="3050" spc="-25" dirty="0"/>
              <a:t> </a:t>
            </a:r>
            <a:r>
              <a:rPr sz="3050" dirty="0"/>
              <a:t>required</a:t>
            </a:r>
            <a:r>
              <a:rPr sz="3050" spc="-25" dirty="0"/>
              <a:t> </a:t>
            </a:r>
            <a:r>
              <a:rPr sz="3050" dirty="0"/>
              <a:t>details</a:t>
            </a:r>
            <a:r>
              <a:rPr sz="3050" spc="-25" dirty="0"/>
              <a:t> </a:t>
            </a:r>
            <a:r>
              <a:rPr sz="3050" dirty="0"/>
              <a:t>of</a:t>
            </a:r>
            <a:r>
              <a:rPr sz="3050" spc="-25" dirty="0"/>
              <a:t> </a:t>
            </a:r>
            <a:r>
              <a:rPr sz="3050" dirty="0"/>
              <a:t>the</a:t>
            </a:r>
            <a:r>
              <a:rPr sz="3050" spc="-25" dirty="0"/>
              <a:t> </a:t>
            </a:r>
            <a:r>
              <a:rPr sz="3050" spc="50" dirty="0"/>
              <a:t>new</a:t>
            </a:r>
            <a:r>
              <a:rPr sz="3050" spc="-30" dirty="0"/>
              <a:t> </a:t>
            </a:r>
            <a:r>
              <a:rPr sz="3050" spc="70" dirty="0"/>
              <a:t>repository</a:t>
            </a:r>
            <a:r>
              <a:rPr sz="3050" spc="-25" dirty="0"/>
              <a:t> </a:t>
            </a:r>
            <a:r>
              <a:rPr sz="3050" dirty="0"/>
              <a:t>in</a:t>
            </a:r>
            <a:r>
              <a:rPr sz="3050" spc="-25" dirty="0"/>
              <a:t> the </a:t>
            </a:r>
            <a:r>
              <a:rPr sz="3050" dirty="0"/>
              <a:t>form</a:t>
            </a:r>
            <a:r>
              <a:rPr sz="3050" spc="495" dirty="0"/>
              <a:t> </a:t>
            </a:r>
            <a:r>
              <a:rPr sz="3050" spc="110" dirty="0"/>
              <a:t>and</a:t>
            </a:r>
            <a:r>
              <a:rPr sz="3050" spc="505" dirty="0"/>
              <a:t>  </a:t>
            </a:r>
            <a:r>
              <a:rPr sz="3050" dirty="0"/>
              <a:t>click</a:t>
            </a:r>
            <a:r>
              <a:rPr sz="3050" spc="509" dirty="0"/>
              <a:t> </a:t>
            </a:r>
            <a:r>
              <a:rPr sz="3050" spc="120" dirty="0"/>
              <a:t>on</a:t>
            </a:r>
            <a:r>
              <a:rPr sz="3050" spc="505" dirty="0"/>
              <a:t> </a:t>
            </a:r>
            <a:r>
              <a:rPr sz="3050" dirty="0"/>
              <a:t>“Create</a:t>
            </a:r>
            <a:r>
              <a:rPr sz="3050" spc="505" dirty="0"/>
              <a:t> </a:t>
            </a:r>
            <a:r>
              <a:rPr sz="3050" dirty="0"/>
              <a:t>Repository”</a:t>
            </a:r>
            <a:r>
              <a:rPr sz="3050" spc="500" dirty="0"/>
              <a:t> </a:t>
            </a:r>
            <a:r>
              <a:rPr sz="3050" dirty="0"/>
              <a:t>Button.</a:t>
            </a:r>
            <a:r>
              <a:rPr sz="3050" spc="505" dirty="0"/>
              <a:t> </a:t>
            </a:r>
            <a:r>
              <a:rPr sz="3050" dirty="0"/>
              <a:t>Then</a:t>
            </a:r>
            <a:r>
              <a:rPr sz="3050" spc="505" dirty="0"/>
              <a:t> </a:t>
            </a:r>
            <a:r>
              <a:rPr sz="3050" dirty="0"/>
              <a:t>the</a:t>
            </a:r>
            <a:r>
              <a:rPr sz="3050" spc="505" dirty="0"/>
              <a:t> </a:t>
            </a:r>
            <a:r>
              <a:rPr sz="3050" spc="50" dirty="0"/>
              <a:t>new</a:t>
            </a:r>
            <a:r>
              <a:rPr sz="3050" spc="505" dirty="0"/>
              <a:t> </a:t>
            </a:r>
            <a:r>
              <a:rPr sz="3050" spc="70" dirty="0"/>
              <a:t>repository</a:t>
            </a:r>
            <a:r>
              <a:rPr sz="3050" spc="505" dirty="0"/>
              <a:t> </a:t>
            </a:r>
            <a:r>
              <a:rPr sz="3050" dirty="0"/>
              <a:t>will</a:t>
            </a:r>
            <a:r>
              <a:rPr sz="3050" spc="505" dirty="0"/>
              <a:t> </a:t>
            </a:r>
            <a:r>
              <a:rPr sz="3050" spc="114" dirty="0"/>
              <a:t>be </a:t>
            </a:r>
            <a:r>
              <a:rPr sz="3050" spc="65" dirty="0"/>
              <a:t>created</a:t>
            </a:r>
            <a:r>
              <a:rPr sz="3050" spc="-100" dirty="0"/>
              <a:t> </a:t>
            </a:r>
            <a:r>
              <a:rPr sz="3050" spc="120" dirty="0"/>
              <a:t>on</a:t>
            </a:r>
            <a:r>
              <a:rPr sz="3050" spc="-95" dirty="0"/>
              <a:t> </a:t>
            </a:r>
            <a:r>
              <a:rPr sz="3050" spc="-10" dirty="0"/>
              <a:t>GitHub.</a:t>
            </a:r>
            <a:endParaRPr sz="305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2" cy="1028313"/>
          </a:xfrm>
          <a:prstGeom prst="rect">
            <a:avLst/>
          </a:prstGeom>
        </p:spPr>
      </p:pic>
      <p:pic>
        <p:nvPicPr>
          <p:cNvPr id="3" name="object 3"/>
          <p:cNvPicPr/>
          <p:nvPr/>
        </p:nvPicPr>
        <p:blipFill>
          <a:blip r:embed="rId3" cstate="print"/>
          <a:stretch>
            <a:fillRect/>
          </a:stretch>
        </p:blipFill>
        <p:spPr>
          <a:xfrm>
            <a:off x="14277737" y="9520481"/>
            <a:ext cx="4010024" cy="766518"/>
          </a:xfrm>
          <a:prstGeom prst="rect">
            <a:avLst/>
          </a:prstGeom>
        </p:spPr>
      </p:pic>
      <p:pic>
        <p:nvPicPr>
          <p:cNvPr id="4" name="object 4"/>
          <p:cNvPicPr/>
          <p:nvPr/>
        </p:nvPicPr>
        <p:blipFill>
          <a:blip r:embed="rId4" cstate="print"/>
          <a:stretch>
            <a:fillRect/>
          </a:stretch>
        </p:blipFill>
        <p:spPr>
          <a:xfrm>
            <a:off x="0" y="8428912"/>
            <a:ext cx="1857693" cy="1858087"/>
          </a:xfrm>
          <a:prstGeom prst="rect">
            <a:avLst/>
          </a:prstGeom>
        </p:spPr>
      </p:pic>
      <p:grpSp>
        <p:nvGrpSpPr>
          <p:cNvPr id="5" name="object 5"/>
          <p:cNvGrpSpPr/>
          <p:nvPr/>
        </p:nvGrpSpPr>
        <p:grpSpPr>
          <a:xfrm>
            <a:off x="1028700" y="0"/>
            <a:ext cx="17259300" cy="9835515"/>
            <a:chOff x="1028700" y="0"/>
            <a:chExt cx="17259300" cy="9835515"/>
          </a:xfrm>
        </p:grpSpPr>
        <p:pic>
          <p:nvPicPr>
            <p:cNvPr id="6" name="object 6"/>
            <p:cNvPicPr/>
            <p:nvPr/>
          </p:nvPicPr>
          <p:blipFill>
            <a:blip r:embed="rId5" cstate="print"/>
            <a:stretch>
              <a:fillRect/>
            </a:stretch>
          </p:blipFill>
          <p:spPr>
            <a:xfrm>
              <a:off x="15322143" y="0"/>
              <a:ext cx="2965855" cy="2148003"/>
            </a:xfrm>
            <a:prstGeom prst="rect">
              <a:avLst/>
            </a:prstGeom>
          </p:spPr>
        </p:pic>
        <p:pic>
          <p:nvPicPr>
            <p:cNvPr id="7" name="object 7"/>
            <p:cNvPicPr/>
            <p:nvPr/>
          </p:nvPicPr>
          <p:blipFill>
            <a:blip r:embed="rId6" cstate="print"/>
            <a:stretch>
              <a:fillRect/>
            </a:stretch>
          </p:blipFill>
          <p:spPr>
            <a:xfrm>
              <a:off x="1028700" y="1977065"/>
              <a:ext cx="16087724" cy="7858124"/>
            </a:xfrm>
            <a:prstGeom prst="rect">
              <a:avLst/>
            </a:prstGeom>
          </p:spPr>
        </p:pic>
      </p:grpSp>
      <p:sp>
        <p:nvSpPr>
          <p:cNvPr id="8" name="object 8"/>
          <p:cNvSpPr txBox="1">
            <a:spLocks noGrp="1"/>
          </p:cNvSpPr>
          <p:nvPr>
            <p:ph type="title"/>
          </p:nvPr>
        </p:nvSpPr>
        <p:spPr>
          <a:prstGeom prst="rect">
            <a:avLst/>
          </a:prstGeom>
        </p:spPr>
        <p:txBody>
          <a:bodyPr vert="horz" wrap="square" lIns="0" tIns="762773" rIns="0" bIns="0" rtlCol="0">
            <a:spAutoFit/>
          </a:bodyPr>
          <a:lstStyle/>
          <a:p>
            <a:pPr marL="151765">
              <a:lnSpc>
                <a:spcPct val="100000"/>
              </a:lnSpc>
              <a:spcBef>
                <a:spcPts val="110"/>
              </a:spcBef>
            </a:pPr>
            <a:r>
              <a:rPr spc="-140" dirty="0"/>
              <a:t>5.</a:t>
            </a:r>
            <a:r>
              <a:rPr spc="-65" dirty="0"/>
              <a:t> </a:t>
            </a:r>
            <a:r>
              <a:rPr dirty="0"/>
              <a:t>Newly</a:t>
            </a:r>
            <a:r>
              <a:rPr spc="-65" dirty="0"/>
              <a:t> </a:t>
            </a:r>
            <a:r>
              <a:rPr spc="70" dirty="0"/>
              <a:t>created</a:t>
            </a:r>
            <a:r>
              <a:rPr spc="-65" dirty="0"/>
              <a:t> </a:t>
            </a:r>
            <a:r>
              <a:rPr spc="85" dirty="0"/>
              <a:t>Repository</a:t>
            </a:r>
            <a:r>
              <a:rPr spc="-65" dirty="0"/>
              <a:t> </a:t>
            </a:r>
            <a:r>
              <a:rPr spc="-160" dirty="0"/>
              <a:t>will</a:t>
            </a:r>
            <a:r>
              <a:rPr spc="-60" dirty="0"/>
              <a:t> </a:t>
            </a:r>
            <a:r>
              <a:rPr spc="85" dirty="0"/>
              <a:t>appear</a:t>
            </a:r>
            <a:r>
              <a:rPr spc="-65" dirty="0"/>
              <a:t> </a:t>
            </a:r>
            <a:r>
              <a:rPr spc="-70" dirty="0"/>
              <a:t>like</a:t>
            </a:r>
            <a:r>
              <a:rPr spc="-65" dirty="0"/>
              <a:t> </a:t>
            </a:r>
            <a:r>
              <a:rPr dirty="0"/>
              <a:t>this</a:t>
            </a:r>
            <a:r>
              <a:rPr spc="-65" dirty="0"/>
              <a:t> </a:t>
            </a:r>
            <a:r>
              <a:rPr spc="-600"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683952" y="8828623"/>
            <a:ext cx="4010024" cy="1458375"/>
          </a:xfrm>
          <a:prstGeom prst="rect">
            <a:avLst/>
          </a:prstGeom>
        </p:spPr>
      </p:pic>
      <p:pic>
        <p:nvPicPr>
          <p:cNvPr id="3" name="object 3"/>
          <p:cNvPicPr/>
          <p:nvPr/>
        </p:nvPicPr>
        <p:blipFill>
          <a:blip r:embed="rId3" cstate="print"/>
          <a:stretch>
            <a:fillRect/>
          </a:stretch>
        </p:blipFill>
        <p:spPr>
          <a:xfrm>
            <a:off x="0" y="7696584"/>
            <a:ext cx="3258978" cy="2590415"/>
          </a:xfrm>
          <a:prstGeom prst="rect">
            <a:avLst/>
          </a:prstGeom>
        </p:spPr>
      </p:pic>
      <p:grpSp>
        <p:nvGrpSpPr>
          <p:cNvPr id="4" name="object 4"/>
          <p:cNvGrpSpPr/>
          <p:nvPr/>
        </p:nvGrpSpPr>
        <p:grpSpPr>
          <a:xfrm>
            <a:off x="1238044" y="0"/>
            <a:ext cx="17050385" cy="9849485"/>
            <a:chOff x="1238044" y="0"/>
            <a:chExt cx="17050385" cy="9849485"/>
          </a:xfrm>
        </p:grpSpPr>
        <p:pic>
          <p:nvPicPr>
            <p:cNvPr id="5" name="object 5"/>
            <p:cNvPicPr/>
            <p:nvPr/>
          </p:nvPicPr>
          <p:blipFill>
            <a:blip r:embed="rId4" cstate="print"/>
            <a:stretch>
              <a:fillRect/>
            </a:stretch>
          </p:blipFill>
          <p:spPr>
            <a:xfrm>
              <a:off x="14792964" y="0"/>
              <a:ext cx="3495034" cy="3094954"/>
            </a:xfrm>
            <a:prstGeom prst="rect">
              <a:avLst/>
            </a:prstGeom>
          </p:spPr>
        </p:pic>
        <p:pic>
          <p:nvPicPr>
            <p:cNvPr id="6" name="object 6"/>
            <p:cNvPicPr/>
            <p:nvPr/>
          </p:nvPicPr>
          <p:blipFill>
            <a:blip r:embed="rId5" cstate="print"/>
            <a:stretch>
              <a:fillRect/>
            </a:stretch>
          </p:blipFill>
          <p:spPr>
            <a:xfrm>
              <a:off x="1238044" y="2238803"/>
              <a:ext cx="15811499" cy="7610474"/>
            </a:xfrm>
            <a:prstGeom prst="rect">
              <a:avLst/>
            </a:prstGeom>
          </p:spPr>
        </p:pic>
      </p:grpSp>
      <p:sp>
        <p:nvSpPr>
          <p:cNvPr id="7" name="object 7"/>
          <p:cNvSpPr txBox="1">
            <a:spLocks noGrp="1"/>
          </p:cNvSpPr>
          <p:nvPr>
            <p:ph type="ctrTitle"/>
          </p:nvPr>
        </p:nvSpPr>
        <p:spPr>
          <a:prstGeom prst="rect">
            <a:avLst/>
          </a:prstGeom>
        </p:spPr>
        <p:txBody>
          <a:bodyPr vert="horz" wrap="square" lIns="0" tIns="13970" rIns="0" bIns="0" rtlCol="0">
            <a:spAutoFit/>
          </a:bodyPr>
          <a:lstStyle/>
          <a:p>
            <a:pPr marL="677545">
              <a:lnSpc>
                <a:spcPct val="100000"/>
              </a:lnSpc>
              <a:spcBef>
                <a:spcPts val="110"/>
              </a:spcBef>
            </a:pPr>
            <a:r>
              <a:rPr sz="5150" b="1" spc="160" dirty="0">
                <a:solidFill>
                  <a:srgbClr val="2A1511"/>
                </a:solidFill>
                <a:latin typeface="Arial"/>
                <a:cs typeface="Arial"/>
              </a:rPr>
              <a:t>Setting</a:t>
            </a:r>
            <a:r>
              <a:rPr sz="5150" b="1" spc="125" dirty="0">
                <a:solidFill>
                  <a:srgbClr val="2A1511"/>
                </a:solidFill>
                <a:latin typeface="Arial"/>
                <a:cs typeface="Arial"/>
              </a:rPr>
              <a:t> </a:t>
            </a:r>
            <a:r>
              <a:rPr sz="5150" b="1" spc="215" dirty="0">
                <a:solidFill>
                  <a:srgbClr val="2A1511"/>
                </a:solidFill>
                <a:latin typeface="Arial"/>
                <a:cs typeface="Arial"/>
              </a:rPr>
              <a:t>Up</a:t>
            </a:r>
            <a:r>
              <a:rPr sz="5150" b="1" spc="130" dirty="0">
                <a:solidFill>
                  <a:srgbClr val="2A1511"/>
                </a:solidFill>
                <a:latin typeface="Arial"/>
                <a:cs typeface="Arial"/>
              </a:rPr>
              <a:t> </a:t>
            </a:r>
            <a:r>
              <a:rPr sz="5150" b="1" spc="245" dirty="0">
                <a:solidFill>
                  <a:srgbClr val="2A1511"/>
                </a:solidFill>
                <a:latin typeface="Arial"/>
                <a:cs typeface="Arial"/>
              </a:rPr>
              <a:t>Git:</a:t>
            </a:r>
            <a:endParaRPr sz="5150">
              <a:latin typeface="Arial"/>
              <a:cs typeface="Arial"/>
            </a:endParaRPr>
          </a:p>
        </p:txBody>
      </p:sp>
      <p:sp>
        <p:nvSpPr>
          <p:cNvPr id="8" name="object 8"/>
          <p:cNvSpPr txBox="1"/>
          <p:nvPr/>
        </p:nvSpPr>
        <p:spPr>
          <a:xfrm>
            <a:off x="2135312" y="1492909"/>
            <a:ext cx="8314055" cy="520065"/>
          </a:xfrm>
          <a:prstGeom prst="rect">
            <a:avLst/>
          </a:prstGeom>
        </p:spPr>
        <p:txBody>
          <a:bodyPr vert="horz" wrap="square" lIns="0" tIns="12065" rIns="0" bIns="0" rtlCol="0">
            <a:spAutoFit/>
          </a:bodyPr>
          <a:lstStyle/>
          <a:p>
            <a:pPr marL="12700">
              <a:lnSpc>
                <a:spcPct val="100000"/>
              </a:lnSpc>
              <a:spcBef>
                <a:spcPts val="95"/>
              </a:spcBef>
            </a:pPr>
            <a:r>
              <a:rPr sz="3250" spc="-650" dirty="0">
                <a:solidFill>
                  <a:srgbClr val="04001D"/>
                </a:solidFill>
                <a:latin typeface="Trebuchet MS"/>
                <a:cs typeface="Trebuchet MS"/>
              </a:rPr>
              <a:t>1. </a:t>
            </a:r>
            <a:r>
              <a:rPr sz="3250" spc="95" dirty="0">
                <a:solidFill>
                  <a:srgbClr val="04001D"/>
                </a:solidFill>
                <a:latin typeface="Trebuchet MS"/>
                <a:cs typeface="Trebuchet MS"/>
              </a:rPr>
              <a:t>Type</a:t>
            </a:r>
            <a:r>
              <a:rPr sz="3250" spc="-85" dirty="0">
                <a:solidFill>
                  <a:srgbClr val="04001D"/>
                </a:solidFill>
                <a:latin typeface="Trebuchet MS"/>
                <a:cs typeface="Trebuchet MS"/>
              </a:rPr>
              <a:t> </a:t>
            </a:r>
            <a:r>
              <a:rPr sz="3250" dirty="0">
                <a:solidFill>
                  <a:srgbClr val="04001D"/>
                </a:solidFill>
                <a:latin typeface="Trebuchet MS"/>
                <a:cs typeface="Trebuchet MS"/>
              </a:rPr>
              <a:t>git</a:t>
            </a:r>
            <a:r>
              <a:rPr sz="3250" spc="-80" dirty="0">
                <a:solidFill>
                  <a:srgbClr val="04001D"/>
                </a:solidFill>
                <a:latin typeface="Trebuchet MS"/>
                <a:cs typeface="Trebuchet MS"/>
              </a:rPr>
              <a:t> </a:t>
            </a:r>
            <a:r>
              <a:rPr sz="3250" dirty="0">
                <a:solidFill>
                  <a:srgbClr val="04001D"/>
                </a:solidFill>
                <a:latin typeface="Trebuchet MS"/>
                <a:cs typeface="Trebuchet MS"/>
              </a:rPr>
              <a:t>in</a:t>
            </a:r>
            <a:r>
              <a:rPr sz="3250" spc="-85" dirty="0">
                <a:solidFill>
                  <a:srgbClr val="04001D"/>
                </a:solidFill>
                <a:latin typeface="Trebuchet MS"/>
                <a:cs typeface="Trebuchet MS"/>
              </a:rPr>
              <a:t> </a:t>
            </a:r>
            <a:r>
              <a:rPr sz="3250" spc="80" dirty="0">
                <a:solidFill>
                  <a:srgbClr val="04001D"/>
                </a:solidFill>
                <a:latin typeface="Trebuchet MS"/>
                <a:cs typeface="Trebuchet MS"/>
              </a:rPr>
              <a:t>your</a:t>
            </a:r>
            <a:r>
              <a:rPr sz="3250" spc="-85" dirty="0">
                <a:solidFill>
                  <a:srgbClr val="04001D"/>
                </a:solidFill>
                <a:latin typeface="Trebuchet MS"/>
                <a:cs typeface="Trebuchet MS"/>
              </a:rPr>
              <a:t> </a:t>
            </a:r>
            <a:r>
              <a:rPr sz="3250" spc="100" dirty="0">
                <a:solidFill>
                  <a:srgbClr val="04001D"/>
                </a:solidFill>
                <a:latin typeface="Trebuchet MS"/>
                <a:cs typeface="Trebuchet MS"/>
              </a:rPr>
              <a:t>web</a:t>
            </a:r>
            <a:r>
              <a:rPr sz="3250" spc="-85" dirty="0">
                <a:solidFill>
                  <a:srgbClr val="04001D"/>
                </a:solidFill>
                <a:latin typeface="Trebuchet MS"/>
                <a:cs typeface="Trebuchet MS"/>
              </a:rPr>
              <a:t> </a:t>
            </a:r>
            <a:r>
              <a:rPr sz="3250" dirty="0">
                <a:solidFill>
                  <a:srgbClr val="04001D"/>
                </a:solidFill>
                <a:latin typeface="Trebuchet MS"/>
                <a:cs typeface="Trebuchet MS"/>
              </a:rPr>
              <a:t>browser’s</a:t>
            </a:r>
            <a:r>
              <a:rPr sz="3250" spc="-85" dirty="0">
                <a:solidFill>
                  <a:srgbClr val="04001D"/>
                </a:solidFill>
                <a:latin typeface="Trebuchet MS"/>
                <a:cs typeface="Trebuchet MS"/>
              </a:rPr>
              <a:t> </a:t>
            </a:r>
            <a:r>
              <a:rPr sz="3250" spc="95" dirty="0">
                <a:solidFill>
                  <a:srgbClr val="04001D"/>
                </a:solidFill>
                <a:latin typeface="Trebuchet MS"/>
                <a:cs typeface="Trebuchet MS"/>
              </a:rPr>
              <a:t>search</a:t>
            </a:r>
            <a:r>
              <a:rPr sz="3250" spc="-85" dirty="0">
                <a:solidFill>
                  <a:srgbClr val="04001D"/>
                </a:solidFill>
                <a:latin typeface="Trebuchet MS"/>
                <a:cs typeface="Trebuchet MS"/>
              </a:rPr>
              <a:t> </a:t>
            </a:r>
            <a:r>
              <a:rPr sz="3250" spc="-20" dirty="0">
                <a:solidFill>
                  <a:srgbClr val="04001D"/>
                </a:solidFill>
                <a:latin typeface="Trebuchet MS"/>
                <a:cs typeface="Trebuchet MS"/>
              </a:rPr>
              <a:t>bar.</a:t>
            </a:r>
            <a:endParaRPr sz="3250">
              <a:latin typeface="Trebuchet MS"/>
              <a:cs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18738" cy="1276157"/>
          </a:xfrm>
          <a:prstGeom prst="rect">
            <a:avLst/>
          </a:prstGeom>
        </p:spPr>
      </p:pic>
      <p:pic>
        <p:nvPicPr>
          <p:cNvPr id="3" name="object 3"/>
          <p:cNvPicPr/>
          <p:nvPr/>
        </p:nvPicPr>
        <p:blipFill>
          <a:blip r:embed="rId3" cstate="print"/>
          <a:stretch>
            <a:fillRect/>
          </a:stretch>
        </p:blipFill>
        <p:spPr>
          <a:xfrm>
            <a:off x="13683952" y="8828623"/>
            <a:ext cx="4010024" cy="1458375"/>
          </a:xfrm>
          <a:prstGeom prst="rect">
            <a:avLst/>
          </a:prstGeom>
        </p:spPr>
      </p:pic>
      <p:pic>
        <p:nvPicPr>
          <p:cNvPr id="4" name="object 4"/>
          <p:cNvPicPr/>
          <p:nvPr/>
        </p:nvPicPr>
        <p:blipFill>
          <a:blip r:embed="rId4" cstate="print"/>
          <a:stretch>
            <a:fillRect/>
          </a:stretch>
        </p:blipFill>
        <p:spPr>
          <a:xfrm>
            <a:off x="0" y="7696585"/>
            <a:ext cx="3258978" cy="2590414"/>
          </a:xfrm>
          <a:prstGeom prst="rect">
            <a:avLst/>
          </a:prstGeom>
        </p:spPr>
      </p:pic>
      <p:pic>
        <p:nvPicPr>
          <p:cNvPr id="5" name="object 5"/>
          <p:cNvPicPr/>
          <p:nvPr/>
        </p:nvPicPr>
        <p:blipFill>
          <a:blip r:embed="rId5" cstate="print"/>
          <a:stretch>
            <a:fillRect/>
          </a:stretch>
        </p:blipFill>
        <p:spPr>
          <a:xfrm>
            <a:off x="14918937" y="0"/>
            <a:ext cx="3369062" cy="2549067"/>
          </a:xfrm>
          <a:prstGeom prst="rect">
            <a:avLst/>
          </a:prstGeom>
        </p:spPr>
      </p:pic>
      <p:pic>
        <p:nvPicPr>
          <p:cNvPr id="6" name="object 6"/>
          <p:cNvPicPr/>
          <p:nvPr/>
        </p:nvPicPr>
        <p:blipFill>
          <a:blip r:embed="rId6" cstate="print"/>
          <a:stretch>
            <a:fillRect/>
          </a:stretch>
        </p:blipFill>
        <p:spPr>
          <a:xfrm>
            <a:off x="474579" y="2259712"/>
            <a:ext cx="8667749" cy="6772274"/>
          </a:xfrm>
          <a:prstGeom prst="rect">
            <a:avLst/>
          </a:prstGeom>
        </p:spPr>
      </p:pic>
      <p:sp>
        <p:nvSpPr>
          <p:cNvPr id="7" name="object 7"/>
          <p:cNvSpPr txBox="1">
            <a:spLocks noGrp="1"/>
          </p:cNvSpPr>
          <p:nvPr>
            <p:ph type="title"/>
          </p:nvPr>
        </p:nvSpPr>
        <p:spPr>
          <a:xfrm>
            <a:off x="1429523" y="574746"/>
            <a:ext cx="11329670" cy="1225550"/>
          </a:xfrm>
          <a:prstGeom prst="rect">
            <a:avLst/>
          </a:prstGeom>
        </p:spPr>
        <p:txBody>
          <a:bodyPr vert="horz" wrap="square" lIns="0" tIns="12700" rIns="0" bIns="0" rtlCol="0">
            <a:spAutoFit/>
          </a:bodyPr>
          <a:lstStyle/>
          <a:p>
            <a:pPr marL="12700" marR="5080">
              <a:lnSpc>
                <a:spcPct val="121200"/>
              </a:lnSpc>
              <a:spcBef>
                <a:spcPts val="100"/>
              </a:spcBef>
            </a:pPr>
            <a:r>
              <a:rPr spc="-220" dirty="0"/>
              <a:t>2.</a:t>
            </a:r>
            <a:r>
              <a:rPr spc="-120" dirty="0"/>
              <a:t> </a:t>
            </a:r>
            <a:r>
              <a:rPr spc="-150" dirty="0"/>
              <a:t>If</a:t>
            </a:r>
            <a:r>
              <a:rPr spc="-120" dirty="0"/>
              <a:t> </a:t>
            </a:r>
            <a:r>
              <a:rPr dirty="0"/>
              <a:t>you’re</a:t>
            </a:r>
            <a:r>
              <a:rPr spc="-130" dirty="0"/>
              <a:t> </a:t>
            </a:r>
            <a:r>
              <a:rPr dirty="0"/>
              <a:t>a</a:t>
            </a:r>
            <a:r>
              <a:rPr spc="-125" dirty="0"/>
              <a:t> </a:t>
            </a:r>
            <a:r>
              <a:rPr spc="85" dirty="0"/>
              <a:t>windows</a:t>
            </a:r>
            <a:r>
              <a:rPr spc="-125" dirty="0"/>
              <a:t> </a:t>
            </a:r>
            <a:r>
              <a:rPr spc="85" dirty="0"/>
              <a:t>user</a:t>
            </a:r>
            <a:r>
              <a:rPr spc="-120" dirty="0"/>
              <a:t> </a:t>
            </a:r>
            <a:r>
              <a:rPr dirty="0"/>
              <a:t>click</a:t>
            </a:r>
            <a:r>
              <a:rPr spc="-125" dirty="0"/>
              <a:t> </a:t>
            </a:r>
            <a:r>
              <a:rPr spc="75" dirty="0"/>
              <a:t>download</a:t>
            </a:r>
            <a:r>
              <a:rPr spc="-125" dirty="0"/>
              <a:t> </a:t>
            </a:r>
            <a:r>
              <a:rPr dirty="0"/>
              <a:t>for</a:t>
            </a:r>
            <a:r>
              <a:rPr spc="-120" dirty="0"/>
              <a:t> </a:t>
            </a:r>
            <a:r>
              <a:rPr dirty="0"/>
              <a:t>windows,</a:t>
            </a:r>
            <a:r>
              <a:rPr spc="-125" dirty="0"/>
              <a:t> </a:t>
            </a:r>
            <a:r>
              <a:rPr spc="-20" dirty="0"/>
              <a:t>else </a:t>
            </a:r>
            <a:r>
              <a:rPr dirty="0"/>
              <a:t>click</a:t>
            </a:r>
            <a:r>
              <a:rPr spc="-114" dirty="0"/>
              <a:t> </a:t>
            </a:r>
            <a:r>
              <a:rPr spc="120" dirty="0"/>
              <a:t>on</a:t>
            </a:r>
            <a:r>
              <a:rPr spc="-114" dirty="0"/>
              <a:t> </a:t>
            </a:r>
            <a:r>
              <a:rPr spc="145" dirty="0"/>
              <a:t>mac</a:t>
            </a:r>
            <a:r>
              <a:rPr spc="-110" dirty="0"/>
              <a:t> </a:t>
            </a:r>
            <a:r>
              <a:rPr spc="-10" dirty="0"/>
              <a:t>build.</a:t>
            </a:r>
          </a:p>
        </p:txBody>
      </p:sp>
      <p:pic>
        <p:nvPicPr>
          <p:cNvPr id="8" name="object 8"/>
          <p:cNvPicPr/>
          <p:nvPr/>
        </p:nvPicPr>
        <p:blipFill>
          <a:blip r:embed="rId7" cstate="print"/>
          <a:stretch>
            <a:fillRect/>
          </a:stretch>
        </p:blipFill>
        <p:spPr>
          <a:xfrm>
            <a:off x="10608462" y="2379504"/>
            <a:ext cx="6162674" cy="65627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683952" y="8828623"/>
            <a:ext cx="4010024" cy="1458375"/>
          </a:xfrm>
          <a:prstGeom prst="rect">
            <a:avLst/>
          </a:prstGeom>
        </p:spPr>
      </p:pic>
      <p:pic>
        <p:nvPicPr>
          <p:cNvPr id="3" name="object 3"/>
          <p:cNvPicPr/>
          <p:nvPr/>
        </p:nvPicPr>
        <p:blipFill>
          <a:blip r:embed="rId3" cstate="print"/>
          <a:stretch>
            <a:fillRect/>
          </a:stretch>
        </p:blipFill>
        <p:spPr>
          <a:xfrm>
            <a:off x="14792965" y="0"/>
            <a:ext cx="3495034" cy="3094953"/>
          </a:xfrm>
          <a:prstGeom prst="rect">
            <a:avLst/>
          </a:prstGeom>
        </p:spPr>
      </p:pic>
      <p:pic>
        <p:nvPicPr>
          <p:cNvPr id="4" name="object 4"/>
          <p:cNvPicPr/>
          <p:nvPr/>
        </p:nvPicPr>
        <p:blipFill>
          <a:blip r:embed="rId4" cstate="print"/>
          <a:stretch>
            <a:fillRect/>
          </a:stretch>
        </p:blipFill>
        <p:spPr>
          <a:xfrm>
            <a:off x="1866561" y="1427806"/>
            <a:ext cx="10858499" cy="8362949"/>
          </a:xfrm>
          <a:prstGeom prst="rect">
            <a:avLst/>
          </a:prstGeom>
        </p:spPr>
      </p:pic>
      <p:sp>
        <p:nvSpPr>
          <p:cNvPr id="5" name="object 5"/>
          <p:cNvSpPr txBox="1">
            <a:spLocks noGrp="1"/>
          </p:cNvSpPr>
          <p:nvPr>
            <p:ph type="title"/>
          </p:nvPr>
        </p:nvSpPr>
        <p:spPr>
          <a:prstGeom prst="rect">
            <a:avLst/>
          </a:prstGeom>
        </p:spPr>
        <p:txBody>
          <a:bodyPr vert="horz" wrap="square" lIns="0" tIns="287383" rIns="0" bIns="0" rtlCol="0">
            <a:spAutoFit/>
          </a:bodyPr>
          <a:lstStyle/>
          <a:p>
            <a:pPr marL="859155">
              <a:lnSpc>
                <a:spcPct val="100000"/>
              </a:lnSpc>
              <a:spcBef>
                <a:spcPts val="95"/>
              </a:spcBef>
            </a:pPr>
            <a:r>
              <a:rPr spc="-195" dirty="0"/>
              <a:t>3.</a:t>
            </a:r>
            <a:r>
              <a:rPr spc="-85" dirty="0"/>
              <a:t> </a:t>
            </a:r>
            <a:r>
              <a:rPr spc="225" dirty="0"/>
              <a:t>Mac</a:t>
            </a:r>
            <a:r>
              <a:rPr spc="-85" dirty="0"/>
              <a:t> </a:t>
            </a:r>
            <a:r>
              <a:rPr spc="125" dirty="0"/>
              <a:t>users</a:t>
            </a:r>
            <a:r>
              <a:rPr spc="-85" dirty="0"/>
              <a:t> </a:t>
            </a:r>
            <a:r>
              <a:rPr spc="95" dirty="0"/>
              <a:t>should</a:t>
            </a:r>
            <a:r>
              <a:rPr spc="-80" dirty="0"/>
              <a:t> </a:t>
            </a:r>
            <a:r>
              <a:rPr spc="-30" dirty="0"/>
              <a:t>follow</a:t>
            </a:r>
            <a:r>
              <a:rPr spc="-85" dirty="0"/>
              <a:t> </a:t>
            </a:r>
            <a:r>
              <a:rPr dirty="0"/>
              <a:t>the</a:t>
            </a:r>
            <a:r>
              <a:rPr spc="-85" dirty="0"/>
              <a:t> </a:t>
            </a:r>
            <a:r>
              <a:rPr dirty="0"/>
              <a:t>given</a:t>
            </a:r>
            <a:r>
              <a:rPr spc="-80" dirty="0"/>
              <a:t> </a:t>
            </a:r>
            <a:r>
              <a:rPr spc="-10" dirty="0"/>
              <a:t>procedure: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058882" y="7948531"/>
            <a:ext cx="3229117" cy="2338467"/>
          </a:xfrm>
          <a:prstGeom prst="rect">
            <a:avLst/>
          </a:prstGeom>
        </p:spPr>
      </p:pic>
      <p:pic>
        <p:nvPicPr>
          <p:cNvPr id="3" name="object 3"/>
          <p:cNvPicPr/>
          <p:nvPr/>
        </p:nvPicPr>
        <p:blipFill>
          <a:blip r:embed="rId3" cstate="print"/>
          <a:stretch>
            <a:fillRect/>
          </a:stretch>
        </p:blipFill>
        <p:spPr>
          <a:xfrm>
            <a:off x="14792965" y="0"/>
            <a:ext cx="3495034" cy="3094955"/>
          </a:xfrm>
          <a:prstGeom prst="rect">
            <a:avLst/>
          </a:prstGeom>
        </p:spPr>
      </p:pic>
      <p:pic>
        <p:nvPicPr>
          <p:cNvPr id="4" name="object 4"/>
          <p:cNvPicPr/>
          <p:nvPr/>
        </p:nvPicPr>
        <p:blipFill>
          <a:blip r:embed="rId4" cstate="print"/>
          <a:stretch>
            <a:fillRect/>
          </a:stretch>
        </p:blipFill>
        <p:spPr>
          <a:xfrm>
            <a:off x="1866561" y="1284377"/>
            <a:ext cx="10410824" cy="8859941"/>
          </a:xfrm>
          <a:prstGeom prst="rect">
            <a:avLst/>
          </a:prstGeom>
        </p:spPr>
      </p:pic>
      <p:sp>
        <p:nvSpPr>
          <p:cNvPr id="5" name="object 5"/>
          <p:cNvSpPr txBox="1">
            <a:spLocks noGrp="1"/>
          </p:cNvSpPr>
          <p:nvPr>
            <p:ph type="title"/>
          </p:nvPr>
        </p:nvSpPr>
        <p:spPr>
          <a:prstGeom prst="rect">
            <a:avLst/>
          </a:prstGeom>
        </p:spPr>
        <p:txBody>
          <a:bodyPr vert="horz" wrap="square" lIns="0" tIns="12065" rIns="0" bIns="0" rtlCol="0">
            <a:spAutoFit/>
          </a:bodyPr>
          <a:lstStyle/>
          <a:p>
            <a:pPr marL="989965">
              <a:lnSpc>
                <a:spcPct val="100000"/>
              </a:lnSpc>
              <a:spcBef>
                <a:spcPts val="95"/>
              </a:spcBef>
            </a:pPr>
            <a:r>
              <a:rPr spc="-165" dirty="0"/>
              <a:t>4.</a:t>
            </a:r>
            <a:r>
              <a:rPr spc="-70" dirty="0"/>
              <a:t> </a:t>
            </a:r>
            <a:r>
              <a:rPr dirty="0"/>
              <a:t>Click</a:t>
            </a:r>
            <a:r>
              <a:rPr spc="-65" dirty="0"/>
              <a:t> </a:t>
            </a:r>
            <a:r>
              <a:rPr spc="120" dirty="0"/>
              <a:t>on</a:t>
            </a:r>
            <a:r>
              <a:rPr spc="-65" dirty="0"/>
              <a:t> </a:t>
            </a:r>
            <a:r>
              <a:rPr dirty="0"/>
              <a:t>click</a:t>
            </a:r>
            <a:r>
              <a:rPr spc="-65" dirty="0"/>
              <a:t> </a:t>
            </a:r>
            <a:r>
              <a:rPr dirty="0"/>
              <a:t>here</a:t>
            </a:r>
            <a:r>
              <a:rPr spc="-65" dirty="0"/>
              <a:t> </a:t>
            </a:r>
            <a:r>
              <a:rPr spc="65" dirty="0"/>
              <a:t>to</a:t>
            </a:r>
            <a:r>
              <a:rPr spc="-65" dirty="0"/>
              <a:t> </a:t>
            </a:r>
            <a:r>
              <a:rPr spc="-10" dirty="0"/>
              <a:t>download.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835720" y="8074505"/>
            <a:ext cx="2452279" cy="2212493"/>
          </a:xfrm>
          <a:prstGeom prst="rect">
            <a:avLst/>
          </a:prstGeom>
        </p:spPr>
      </p:pic>
      <p:pic>
        <p:nvPicPr>
          <p:cNvPr id="3" name="object 3"/>
          <p:cNvPicPr/>
          <p:nvPr/>
        </p:nvPicPr>
        <p:blipFill>
          <a:blip r:embed="rId3" cstate="print"/>
          <a:stretch>
            <a:fillRect/>
          </a:stretch>
        </p:blipFill>
        <p:spPr>
          <a:xfrm>
            <a:off x="14792965" y="0"/>
            <a:ext cx="3495034" cy="3094955"/>
          </a:xfrm>
          <a:prstGeom prst="rect">
            <a:avLst/>
          </a:prstGeom>
        </p:spPr>
      </p:pic>
      <p:pic>
        <p:nvPicPr>
          <p:cNvPr id="4" name="object 4"/>
          <p:cNvPicPr/>
          <p:nvPr/>
        </p:nvPicPr>
        <p:blipFill>
          <a:blip r:embed="rId4" cstate="print"/>
          <a:stretch>
            <a:fillRect/>
          </a:stretch>
        </p:blipFill>
        <p:spPr>
          <a:xfrm>
            <a:off x="2312763" y="1973782"/>
            <a:ext cx="10363199" cy="7896224"/>
          </a:xfrm>
          <a:prstGeom prst="rect">
            <a:avLst/>
          </a:prstGeom>
        </p:spPr>
      </p:pic>
      <p:sp>
        <p:nvSpPr>
          <p:cNvPr id="5" name="object 5"/>
          <p:cNvSpPr txBox="1">
            <a:spLocks noGrp="1"/>
          </p:cNvSpPr>
          <p:nvPr>
            <p:ph type="title"/>
          </p:nvPr>
        </p:nvSpPr>
        <p:spPr>
          <a:xfrm>
            <a:off x="2101035" y="574750"/>
            <a:ext cx="11520170" cy="1225550"/>
          </a:xfrm>
          <a:prstGeom prst="rect">
            <a:avLst/>
          </a:prstGeom>
        </p:spPr>
        <p:txBody>
          <a:bodyPr vert="horz" wrap="square" lIns="0" tIns="12700" rIns="0" bIns="0" rtlCol="0">
            <a:spAutoFit/>
          </a:bodyPr>
          <a:lstStyle/>
          <a:p>
            <a:pPr marL="12700" marR="5080">
              <a:lnSpc>
                <a:spcPct val="121200"/>
              </a:lnSpc>
              <a:spcBef>
                <a:spcPts val="100"/>
              </a:spcBef>
            </a:pPr>
            <a:r>
              <a:rPr spc="-150" dirty="0"/>
              <a:t>5.</a:t>
            </a:r>
            <a:r>
              <a:rPr spc="-90" dirty="0"/>
              <a:t> </a:t>
            </a:r>
            <a:r>
              <a:rPr dirty="0"/>
              <a:t>After</a:t>
            </a:r>
            <a:r>
              <a:rPr spc="-85" dirty="0"/>
              <a:t> </a:t>
            </a:r>
            <a:r>
              <a:rPr dirty="0"/>
              <a:t>the</a:t>
            </a:r>
            <a:r>
              <a:rPr spc="-90" dirty="0"/>
              <a:t> </a:t>
            </a:r>
            <a:r>
              <a:rPr spc="75" dirty="0"/>
              <a:t>download</a:t>
            </a:r>
            <a:r>
              <a:rPr spc="-85" dirty="0"/>
              <a:t> </a:t>
            </a:r>
            <a:r>
              <a:rPr spc="70" dirty="0"/>
              <a:t>is</a:t>
            </a:r>
            <a:r>
              <a:rPr spc="-90" dirty="0"/>
              <a:t> </a:t>
            </a:r>
            <a:r>
              <a:rPr dirty="0"/>
              <a:t>complete,</a:t>
            </a:r>
            <a:r>
              <a:rPr spc="-85" dirty="0"/>
              <a:t> </a:t>
            </a:r>
            <a:r>
              <a:rPr spc="125" dirty="0"/>
              <a:t>open</a:t>
            </a:r>
            <a:r>
              <a:rPr spc="-85" dirty="0"/>
              <a:t> </a:t>
            </a:r>
            <a:r>
              <a:rPr dirty="0"/>
              <a:t>the</a:t>
            </a:r>
            <a:r>
              <a:rPr spc="-90" dirty="0"/>
              <a:t> </a:t>
            </a:r>
            <a:r>
              <a:rPr spc="90" dirty="0"/>
              <a:t>downloaded</a:t>
            </a:r>
            <a:r>
              <a:rPr spc="-85" dirty="0"/>
              <a:t> </a:t>
            </a:r>
            <a:r>
              <a:rPr spc="-20" dirty="0"/>
              <a:t>file </a:t>
            </a:r>
            <a:r>
              <a:rPr spc="100" dirty="0"/>
              <a:t>and</a:t>
            </a:r>
            <a:r>
              <a:rPr spc="-85" dirty="0"/>
              <a:t> </a:t>
            </a:r>
            <a:r>
              <a:rPr dirty="0"/>
              <a:t>the</a:t>
            </a:r>
            <a:r>
              <a:rPr spc="-85" dirty="0"/>
              <a:t> </a:t>
            </a:r>
            <a:r>
              <a:rPr spc="-20" dirty="0"/>
              <a:t>following</a:t>
            </a:r>
            <a:r>
              <a:rPr spc="-80" dirty="0"/>
              <a:t> </a:t>
            </a:r>
            <a:r>
              <a:rPr spc="120" dirty="0"/>
              <a:t>setup</a:t>
            </a:r>
            <a:r>
              <a:rPr spc="-85" dirty="0"/>
              <a:t> </a:t>
            </a:r>
            <a:r>
              <a:rPr dirty="0"/>
              <a:t>dialog</a:t>
            </a:r>
            <a:r>
              <a:rPr spc="-80" dirty="0"/>
              <a:t> </a:t>
            </a:r>
            <a:r>
              <a:rPr spc="120" dirty="0"/>
              <a:t>box</a:t>
            </a:r>
            <a:r>
              <a:rPr spc="-85" dirty="0"/>
              <a:t> </a:t>
            </a:r>
            <a:r>
              <a:rPr spc="-165" dirty="0"/>
              <a:t>will</a:t>
            </a:r>
            <a:r>
              <a:rPr spc="-85" dirty="0"/>
              <a:t> </a:t>
            </a:r>
            <a:r>
              <a:rPr spc="-10" dirty="0"/>
              <a:t>appear.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27255" cy="877240"/>
          </a:xfrm>
          <a:prstGeom prst="rect">
            <a:avLst/>
          </a:prstGeom>
        </p:spPr>
      </p:pic>
      <p:pic>
        <p:nvPicPr>
          <p:cNvPr id="3" name="object 3"/>
          <p:cNvPicPr/>
          <p:nvPr/>
        </p:nvPicPr>
        <p:blipFill>
          <a:blip r:embed="rId3" cstate="print"/>
          <a:stretch>
            <a:fillRect/>
          </a:stretch>
        </p:blipFill>
        <p:spPr>
          <a:xfrm>
            <a:off x="0" y="7696584"/>
            <a:ext cx="3258978" cy="2590415"/>
          </a:xfrm>
          <a:prstGeom prst="rect">
            <a:avLst/>
          </a:prstGeom>
        </p:spPr>
      </p:pic>
      <p:pic>
        <p:nvPicPr>
          <p:cNvPr id="4" name="object 4"/>
          <p:cNvPicPr/>
          <p:nvPr/>
        </p:nvPicPr>
        <p:blipFill>
          <a:blip r:embed="rId4" cstate="print"/>
          <a:stretch>
            <a:fillRect/>
          </a:stretch>
        </p:blipFill>
        <p:spPr>
          <a:xfrm>
            <a:off x="15023915" y="0"/>
            <a:ext cx="3264083" cy="2763977"/>
          </a:xfrm>
          <a:prstGeom prst="rect">
            <a:avLst/>
          </a:prstGeom>
        </p:spPr>
      </p:pic>
      <p:pic>
        <p:nvPicPr>
          <p:cNvPr id="5" name="object 5"/>
          <p:cNvPicPr/>
          <p:nvPr/>
        </p:nvPicPr>
        <p:blipFill>
          <a:blip r:embed="rId5" cstate="print"/>
          <a:stretch>
            <a:fillRect/>
          </a:stretch>
        </p:blipFill>
        <p:spPr>
          <a:xfrm>
            <a:off x="588421" y="2816229"/>
            <a:ext cx="8553449" cy="6438899"/>
          </a:xfrm>
          <a:prstGeom prst="rect">
            <a:avLst/>
          </a:prstGeom>
        </p:spPr>
      </p:pic>
      <p:pic>
        <p:nvPicPr>
          <p:cNvPr id="6" name="object 6"/>
          <p:cNvPicPr/>
          <p:nvPr/>
        </p:nvPicPr>
        <p:blipFill>
          <a:blip r:embed="rId6" cstate="print"/>
          <a:stretch>
            <a:fillRect/>
          </a:stretch>
        </p:blipFill>
        <p:spPr>
          <a:xfrm>
            <a:off x="9541918" y="2816229"/>
            <a:ext cx="8324849" cy="6438899"/>
          </a:xfrm>
          <a:prstGeom prst="rect">
            <a:avLst/>
          </a:prstGeom>
        </p:spPr>
      </p:pic>
      <p:sp>
        <p:nvSpPr>
          <p:cNvPr id="7" name="object 7"/>
          <p:cNvSpPr txBox="1">
            <a:spLocks noGrp="1"/>
          </p:cNvSpPr>
          <p:nvPr>
            <p:ph type="title"/>
          </p:nvPr>
        </p:nvSpPr>
        <p:spPr>
          <a:xfrm>
            <a:off x="1618135" y="327505"/>
            <a:ext cx="11501755" cy="1825625"/>
          </a:xfrm>
          <a:prstGeom prst="rect">
            <a:avLst/>
          </a:prstGeom>
        </p:spPr>
        <p:txBody>
          <a:bodyPr vert="horz" wrap="square" lIns="0" tIns="12700" rIns="0" bIns="0" rtlCol="0">
            <a:spAutoFit/>
          </a:bodyPr>
          <a:lstStyle/>
          <a:p>
            <a:pPr marL="12700" marR="5080">
              <a:lnSpc>
                <a:spcPct val="121200"/>
              </a:lnSpc>
              <a:spcBef>
                <a:spcPts val="100"/>
              </a:spcBef>
            </a:pPr>
            <a:r>
              <a:rPr dirty="0">
                <a:latin typeface="Tahoma"/>
                <a:cs typeface="Tahoma"/>
              </a:rPr>
              <a:t>6.</a:t>
            </a:r>
            <a:r>
              <a:rPr spc="-100" dirty="0">
                <a:latin typeface="Tahoma"/>
                <a:cs typeface="Tahoma"/>
              </a:rPr>
              <a:t> </a:t>
            </a:r>
            <a:r>
              <a:rPr spc="105" dirty="0">
                <a:latin typeface="Tahoma"/>
                <a:cs typeface="Tahoma"/>
              </a:rPr>
              <a:t>Keep</a:t>
            </a:r>
            <a:r>
              <a:rPr spc="-100" dirty="0">
                <a:latin typeface="Tahoma"/>
                <a:cs typeface="Tahoma"/>
              </a:rPr>
              <a:t> </a:t>
            </a:r>
            <a:r>
              <a:rPr spc="90" dirty="0">
                <a:latin typeface="Tahoma"/>
                <a:cs typeface="Tahoma"/>
              </a:rPr>
              <a:t>clicking</a:t>
            </a:r>
            <a:r>
              <a:rPr spc="-95" dirty="0">
                <a:latin typeface="Tahoma"/>
                <a:cs typeface="Tahoma"/>
              </a:rPr>
              <a:t> </a:t>
            </a:r>
            <a:r>
              <a:rPr dirty="0">
                <a:latin typeface="Tahoma"/>
                <a:cs typeface="Tahoma"/>
              </a:rPr>
              <a:t>“next”</a:t>
            </a:r>
            <a:r>
              <a:rPr spc="-100" dirty="0">
                <a:latin typeface="Tahoma"/>
                <a:cs typeface="Tahoma"/>
              </a:rPr>
              <a:t> </a:t>
            </a:r>
            <a:r>
              <a:rPr dirty="0">
                <a:latin typeface="Tahoma"/>
                <a:cs typeface="Tahoma"/>
              </a:rPr>
              <a:t>until</a:t>
            </a:r>
            <a:r>
              <a:rPr spc="-95" dirty="0">
                <a:latin typeface="Tahoma"/>
                <a:cs typeface="Tahoma"/>
              </a:rPr>
              <a:t> </a:t>
            </a:r>
            <a:r>
              <a:rPr spc="100" dirty="0">
                <a:latin typeface="Tahoma"/>
                <a:cs typeface="Tahoma"/>
              </a:rPr>
              <a:t>the</a:t>
            </a:r>
            <a:r>
              <a:rPr spc="-100" dirty="0">
                <a:latin typeface="Tahoma"/>
                <a:cs typeface="Tahoma"/>
              </a:rPr>
              <a:t> </a:t>
            </a:r>
            <a:r>
              <a:rPr dirty="0">
                <a:latin typeface="Tahoma"/>
                <a:cs typeface="Tahoma"/>
              </a:rPr>
              <a:t>following</a:t>
            </a:r>
            <a:r>
              <a:rPr spc="-95" dirty="0">
                <a:latin typeface="Tahoma"/>
                <a:cs typeface="Tahoma"/>
              </a:rPr>
              <a:t> </a:t>
            </a:r>
            <a:r>
              <a:rPr spc="60" dirty="0">
                <a:latin typeface="Tahoma"/>
                <a:cs typeface="Tahoma"/>
              </a:rPr>
              <a:t>dialog</a:t>
            </a:r>
            <a:r>
              <a:rPr spc="-100" dirty="0">
                <a:latin typeface="Tahoma"/>
                <a:cs typeface="Tahoma"/>
              </a:rPr>
              <a:t> </a:t>
            </a:r>
            <a:r>
              <a:rPr spc="120" dirty="0">
                <a:latin typeface="Tahoma"/>
                <a:cs typeface="Tahoma"/>
              </a:rPr>
              <a:t>box</a:t>
            </a:r>
            <a:r>
              <a:rPr spc="-100" dirty="0">
                <a:latin typeface="Tahoma"/>
                <a:cs typeface="Tahoma"/>
              </a:rPr>
              <a:t> </a:t>
            </a:r>
            <a:r>
              <a:rPr spc="40" dirty="0">
                <a:latin typeface="Tahoma"/>
                <a:cs typeface="Tahoma"/>
              </a:rPr>
              <a:t>appears. </a:t>
            </a:r>
            <a:r>
              <a:rPr spc="70" dirty="0">
                <a:latin typeface="Tahoma"/>
                <a:cs typeface="Tahoma"/>
              </a:rPr>
              <a:t>Now</a:t>
            </a:r>
            <a:r>
              <a:rPr spc="-100" dirty="0">
                <a:latin typeface="Tahoma"/>
                <a:cs typeface="Tahoma"/>
              </a:rPr>
              <a:t> </a:t>
            </a:r>
            <a:r>
              <a:rPr spc="135" dirty="0">
                <a:latin typeface="Tahoma"/>
                <a:cs typeface="Tahoma"/>
              </a:rPr>
              <a:t>click</a:t>
            </a:r>
            <a:r>
              <a:rPr spc="-95" dirty="0">
                <a:latin typeface="Tahoma"/>
                <a:cs typeface="Tahoma"/>
              </a:rPr>
              <a:t> </a:t>
            </a:r>
            <a:r>
              <a:rPr dirty="0">
                <a:latin typeface="Tahoma"/>
                <a:cs typeface="Tahoma"/>
              </a:rPr>
              <a:t>”install”</a:t>
            </a:r>
            <a:r>
              <a:rPr spc="-95" dirty="0">
                <a:latin typeface="Tahoma"/>
                <a:cs typeface="Tahoma"/>
              </a:rPr>
              <a:t> </a:t>
            </a:r>
            <a:r>
              <a:rPr spc="95" dirty="0">
                <a:latin typeface="Tahoma"/>
                <a:cs typeface="Tahoma"/>
              </a:rPr>
              <a:t>and</a:t>
            </a:r>
            <a:r>
              <a:rPr spc="-100" dirty="0">
                <a:latin typeface="Tahoma"/>
                <a:cs typeface="Tahoma"/>
              </a:rPr>
              <a:t> </a:t>
            </a:r>
            <a:r>
              <a:rPr spc="50" dirty="0">
                <a:latin typeface="Tahoma"/>
                <a:cs typeface="Tahoma"/>
              </a:rPr>
              <a:t>git</a:t>
            </a:r>
            <a:r>
              <a:rPr spc="-95" dirty="0">
                <a:latin typeface="Tahoma"/>
                <a:cs typeface="Tahoma"/>
              </a:rPr>
              <a:t> </a:t>
            </a:r>
            <a:r>
              <a:rPr spc="75" dirty="0">
                <a:latin typeface="Tahoma"/>
                <a:cs typeface="Tahoma"/>
              </a:rPr>
              <a:t>would</a:t>
            </a:r>
            <a:r>
              <a:rPr spc="-95" dirty="0">
                <a:latin typeface="Tahoma"/>
                <a:cs typeface="Tahoma"/>
              </a:rPr>
              <a:t> </a:t>
            </a:r>
            <a:r>
              <a:rPr spc="170" dirty="0">
                <a:latin typeface="Tahoma"/>
                <a:cs typeface="Tahoma"/>
              </a:rPr>
              <a:t>be</a:t>
            </a:r>
            <a:r>
              <a:rPr spc="-95" dirty="0">
                <a:latin typeface="Tahoma"/>
                <a:cs typeface="Tahoma"/>
              </a:rPr>
              <a:t> </a:t>
            </a:r>
            <a:r>
              <a:rPr dirty="0">
                <a:latin typeface="Tahoma"/>
                <a:cs typeface="Tahoma"/>
              </a:rPr>
              <a:t>installed.</a:t>
            </a:r>
            <a:r>
              <a:rPr spc="-100" dirty="0">
                <a:latin typeface="Tahoma"/>
                <a:cs typeface="Tahoma"/>
              </a:rPr>
              <a:t> </a:t>
            </a:r>
            <a:r>
              <a:rPr spc="90" dirty="0">
                <a:latin typeface="Tahoma"/>
                <a:cs typeface="Tahoma"/>
              </a:rPr>
              <a:t>Clicking</a:t>
            </a:r>
            <a:r>
              <a:rPr spc="-95" dirty="0">
                <a:latin typeface="Tahoma"/>
                <a:cs typeface="Tahoma"/>
              </a:rPr>
              <a:t> </a:t>
            </a:r>
            <a:r>
              <a:rPr spc="40" dirty="0">
                <a:latin typeface="Tahoma"/>
                <a:cs typeface="Tahoma"/>
              </a:rPr>
              <a:t>finish </a:t>
            </a:r>
            <a:r>
              <a:rPr spc="75" dirty="0">
                <a:latin typeface="Tahoma"/>
                <a:cs typeface="Tahoma"/>
              </a:rPr>
              <a:t>would</a:t>
            </a:r>
            <a:r>
              <a:rPr spc="-145" dirty="0">
                <a:latin typeface="Tahoma"/>
                <a:cs typeface="Tahoma"/>
              </a:rPr>
              <a:t> </a:t>
            </a:r>
            <a:r>
              <a:rPr spc="70" dirty="0">
                <a:latin typeface="Tahoma"/>
                <a:cs typeface="Tahoma"/>
              </a:rPr>
              <a:t>launch</a:t>
            </a:r>
            <a:r>
              <a:rPr spc="-140" dirty="0">
                <a:latin typeface="Tahoma"/>
                <a:cs typeface="Tahoma"/>
              </a:rPr>
              <a:t> </a:t>
            </a:r>
            <a:r>
              <a:rPr spc="150" dirty="0">
                <a:latin typeface="Tahoma"/>
                <a:cs typeface="Tahoma"/>
              </a:rPr>
              <a:t>Git</a:t>
            </a:r>
            <a:r>
              <a:rPr spc="-145" dirty="0">
                <a:latin typeface="Tahoma"/>
                <a:cs typeface="Tahoma"/>
              </a:rPr>
              <a:t> </a:t>
            </a:r>
            <a:r>
              <a:rPr spc="-10" dirty="0">
                <a:latin typeface="Tahoma"/>
                <a:cs typeface="Tahoma"/>
              </a:rPr>
              <a:t>Bash.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809744"/>
            <a:ext cx="16055340" cy="9477375"/>
            <a:chOff x="0" y="809744"/>
            <a:chExt cx="16055340" cy="9477375"/>
          </a:xfrm>
        </p:grpSpPr>
        <p:pic>
          <p:nvPicPr>
            <p:cNvPr id="3" name="object 3"/>
            <p:cNvPicPr/>
            <p:nvPr/>
          </p:nvPicPr>
          <p:blipFill>
            <a:blip r:embed="rId2" cstate="print"/>
            <a:stretch>
              <a:fillRect/>
            </a:stretch>
          </p:blipFill>
          <p:spPr>
            <a:xfrm>
              <a:off x="0" y="7913973"/>
              <a:ext cx="3141842" cy="2373026"/>
            </a:xfrm>
            <a:prstGeom prst="rect">
              <a:avLst/>
            </a:prstGeom>
          </p:spPr>
        </p:pic>
        <p:sp>
          <p:nvSpPr>
            <p:cNvPr id="4" name="object 4"/>
            <p:cNvSpPr/>
            <p:nvPr/>
          </p:nvSpPr>
          <p:spPr>
            <a:xfrm>
              <a:off x="2675581" y="847844"/>
              <a:ext cx="13341985" cy="8893810"/>
            </a:xfrm>
            <a:custGeom>
              <a:avLst/>
              <a:gdLst/>
              <a:ahLst/>
              <a:cxnLst/>
              <a:rect l="l" t="t" r="r" b="b"/>
              <a:pathLst>
                <a:path w="13341985" h="8893810">
                  <a:moveTo>
                    <a:pt x="0" y="0"/>
                  </a:moveTo>
                  <a:lnTo>
                    <a:pt x="13341461" y="0"/>
                  </a:lnTo>
                  <a:lnTo>
                    <a:pt x="13341461" y="8893372"/>
                  </a:lnTo>
                  <a:lnTo>
                    <a:pt x="0" y="8893372"/>
                  </a:lnTo>
                  <a:lnTo>
                    <a:pt x="0" y="0"/>
                  </a:lnTo>
                  <a:close/>
                </a:path>
              </a:pathLst>
            </a:custGeom>
            <a:ln w="76199">
              <a:solidFill>
                <a:srgbClr val="048AFF"/>
              </a:solidFill>
            </a:ln>
          </p:spPr>
          <p:txBody>
            <a:bodyPr wrap="square" lIns="0" tIns="0" rIns="0" bIns="0" rtlCol="0"/>
            <a:lstStyle/>
            <a:p>
              <a:endParaRPr/>
            </a:p>
          </p:txBody>
        </p:sp>
      </p:grpSp>
      <p:pic>
        <p:nvPicPr>
          <p:cNvPr id="5" name="object 5"/>
          <p:cNvPicPr/>
          <p:nvPr/>
        </p:nvPicPr>
        <p:blipFill>
          <a:blip r:embed="rId3" cstate="print"/>
          <a:stretch>
            <a:fillRect/>
          </a:stretch>
        </p:blipFill>
        <p:spPr>
          <a:xfrm>
            <a:off x="16374476" y="8403269"/>
            <a:ext cx="1767644" cy="1710004"/>
          </a:xfrm>
          <a:prstGeom prst="rect">
            <a:avLst/>
          </a:prstGeom>
        </p:spPr>
      </p:pic>
      <p:pic>
        <p:nvPicPr>
          <p:cNvPr id="6" name="object 6"/>
          <p:cNvPicPr/>
          <p:nvPr/>
        </p:nvPicPr>
        <p:blipFill>
          <a:blip r:embed="rId4" cstate="print"/>
          <a:stretch>
            <a:fillRect/>
          </a:stretch>
        </p:blipFill>
        <p:spPr>
          <a:xfrm>
            <a:off x="3592940" y="2588905"/>
            <a:ext cx="169599" cy="169599"/>
          </a:xfrm>
          <a:prstGeom prst="rect">
            <a:avLst/>
          </a:prstGeom>
        </p:spPr>
      </p:pic>
      <p:pic>
        <p:nvPicPr>
          <p:cNvPr id="7" name="object 7"/>
          <p:cNvPicPr/>
          <p:nvPr/>
        </p:nvPicPr>
        <p:blipFill>
          <a:blip r:embed="rId5" cstate="print"/>
          <a:stretch>
            <a:fillRect/>
          </a:stretch>
        </p:blipFill>
        <p:spPr>
          <a:xfrm>
            <a:off x="3592940" y="3394504"/>
            <a:ext cx="169599" cy="169599"/>
          </a:xfrm>
          <a:prstGeom prst="rect">
            <a:avLst/>
          </a:prstGeom>
        </p:spPr>
      </p:pic>
      <p:pic>
        <p:nvPicPr>
          <p:cNvPr id="8" name="object 8"/>
          <p:cNvPicPr/>
          <p:nvPr/>
        </p:nvPicPr>
        <p:blipFill>
          <a:blip r:embed="rId5" cstate="print"/>
          <a:stretch>
            <a:fillRect/>
          </a:stretch>
        </p:blipFill>
        <p:spPr>
          <a:xfrm>
            <a:off x="3592940" y="4200102"/>
            <a:ext cx="169599" cy="169599"/>
          </a:xfrm>
          <a:prstGeom prst="rect">
            <a:avLst/>
          </a:prstGeom>
        </p:spPr>
      </p:pic>
      <p:pic>
        <p:nvPicPr>
          <p:cNvPr id="9" name="object 9"/>
          <p:cNvPicPr/>
          <p:nvPr/>
        </p:nvPicPr>
        <p:blipFill>
          <a:blip r:embed="rId4" cstate="print"/>
          <a:stretch>
            <a:fillRect/>
          </a:stretch>
        </p:blipFill>
        <p:spPr>
          <a:xfrm>
            <a:off x="3592940" y="5005701"/>
            <a:ext cx="169599" cy="169599"/>
          </a:xfrm>
          <a:prstGeom prst="rect">
            <a:avLst/>
          </a:prstGeom>
        </p:spPr>
      </p:pic>
      <p:pic>
        <p:nvPicPr>
          <p:cNvPr id="10" name="object 10"/>
          <p:cNvPicPr/>
          <p:nvPr/>
        </p:nvPicPr>
        <p:blipFill>
          <a:blip r:embed="rId4" cstate="print"/>
          <a:stretch>
            <a:fillRect/>
          </a:stretch>
        </p:blipFill>
        <p:spPr>
          <a:xfrm>
            <a:off x="3592940" y="5811300"/>
            <a:ext cx="169599" cy="169599"/>
          </a:xfrm>
          <a:prstGeom prst="rect">
            <a:avLst/>
          </a:prstGeom>
        </p:spPr>
      </p:pic>
      <p:pic>
        <p:nvPicPr>
          <p:cNvPr id="11" name="object 11"/>
          <p:cNvPicPr/>
          <p:nvPr/>
        </p:nvPicPr>
        <p:blipFill>
          <a:blip r:embed="rId6" cstate="print"/>
          <a:stretch>
            <a:fillRect/>
          </a:stretch>
        </p:blipFill>
        <p:spPr>
          <a:xfrm>
            <a:off x="3592940" y="6616899"/>
            <a:ext cx="169599" cy="169598"/>
          </a:xfrm>
          <a:prstGeom prst="rect">
            <a:avLst/>
          </a:prstGeom>
        </p:spPr>
      </p:pic>
      <p:pic>
        <p:nvPicPr>
          <p:cNvPr id="12" name="object 12"/>
          <p:cNvPicPr/>
          <p:nvPr/>
        </p:nvPicPr>
        <p:blipFill>
          <a:blip r:embed="rId4" cstate="print"/>
          <a:stretch>
            <a:fillRect/>
          </a:stretch>
        </p:blipFill>
        <p:spPr>
          <a:xfrm>
            <a:off x="3592940" y="7422498"/>
            <a:ext cx="169599" cy="169599"/>
          </a:xfrm>
          <a:prstGeom prst="rect">
            <a:avLst/>
          </a:prstGeom>
        </p:spPr>
      </p:pic>
      <p:pic>
        <p:nvPicPr>
          <p:cNvPr id="13" name="object 13"/>
          <p:cNvPicPr/>
          <p:nvPr/>
        </p:nvPicPr>
        <p:blipFill>
          <a:blip r:embed="rId5" cstate="print"/>
          <a:stretch>
            <a:fillRect/>
          </a:stretch>
        </p:blipFill>
        <p:spPr>
          <a:xfrm>
            <a:off x="3592940" y="8228096"/>
            <a:ext cx="169599" cy="169599"/>
          </a:xfrm>
          <a:prstGeom prst="rect">
            <a:avLst/>
          </a:prstGeom>
        </p:spPr>
      </p:pic>
      <p:pic>
        <p:nvPicPr>
          <p:cNvPr id="14" name="object 14"/>
          <p:cNvPicPr/>
          <p:nvPr/>
        </p:nvPicPr>
        <p:blipFill>
          <a:blip r:embed="rId5" cstate="print"/>
          <a:stretch>
            <a:fillRect/>
          </a:stretch>
        </p:blipFill>
        <p:spPr>
          <a:xfrm>
            <a:off x="3592940" y="9033695"/>
            <a:ext cx="169599" cy="169599"/>
          </a:xfrm>
          <a:prstGeom prst="rect">
            <a:avLst/>
          </a:prstGeom>
        </p:spPr>
      </p:pic>
      <p:sp>
        <p:nvSpPr>
          <p:cNvPr id="15" name="object 15"/>
          <p:cNvSpPr txBox="1"/>
          <p:nvPr/>
        </p:nvSpPr>
        <p:spPr>
          <a:xfrm>
            <a:off x="3997835" y="2114865"/>
            <a:ext cx="8074659" cy="7275830"/>
          </a:xfrm>
          <a:prstGeom prst="rect">
            <a:avLst/>
          </a:prstGeom>
        </p:spPr>
        <p:txBody>
          <a:bodyPr vert="horz" wrap="square" lIns="0" tIns="12700" rIns="0" bIns="0" rtlCol="0">
            <a:spAutoFit/>
          </a:bodyPr>
          <a:lstStyle/>
          <a:p>
            <a:pPr marL="12700" marR="5080">
              <a:lnSpc>
                <a:spcPct val="128899"/>
              </a:lnSpc>
              <a:spcBef>
                <a:spcPts val="100"/>
              </a:spcBef>
            </a:pPr>
            <a:r>
              <a:rPr sz="4100" spc="120" dirty="0">
                <a:solidFill>
                  <a:srgbClr val="04001D"/>
                </a:solidFill>
                <a:latin typeface="Microsoft Sans Serif"/>
                <a:cs typeface="Microsoft Sans Serif"/>
              </a:rPr>
              <a:t>What</a:t>
            </a:r>
            <a:r>
              <a:rPr sz="4100" spc="5" dirty="0">
                <a:solidFill>
                  <a:srgbClr val="04001D"/>
                </a:solidFill>
                <a:latin typeface="Microsoft Sans Serif"/>
                <a:cs typeface="Microsoft Sans Serif"/>
              </a:rPr>
              <a:t> </a:t>
            </a:r>
            <a:r>
              <a:rPr sz="4100" dirty="0">
                <a:solidFill>
                  <a:srgbClr val="04001D"/>
                </a:solidFill>
                <a:latin typeface="Microsoft Sans Serif"/>
                <a:cs typeface="Microsoft Sans Serif"/>
              </a:rPr>
              <a:t>is</a:t>
            </a:r>
            <a:r>
              <a:rPr sz="4100" spc="5" dirty="0">
                <a:solidFill>
                  <a:srgbClr val="04001D"/>
                </a:solidFill>
                <a:latin typeface="Microsoft Sans Serif"/>
                <a:cs typeface="Microsoft Sans Serif"/>
              </a:rPr>
              <a:t> </a:t>
            </a:r>
            <a:r>
              <a:rPr sz="4100" spc="45" dirty="0">
                <a:solidFill>
                  <a:srgbClr val="04001D"/>
                </a:solidFill>
                <a:latin typeface="Microsoft Sans Serif"/>
                <a:cs typeface="Microsoft Sans Serif"/>
              </a:rPr>
              <a:t>Version</a:t>
            </a:r>
            <a:r>
              <a:rPr sz="4100" spc="5" dirty="0">
                <a:solidFill>
                  <a:srgbClr val="04001D"/>
                </a:solidFill>
                <a:latin typeface="Microsoft Sans Serif"/>
                <a:cs typeface="Microsoft Sans Serif"/>
              </a:rPr>
              <a:t> </a:t>
            </a:r>
            <a:r>
              <a:rPr sz="4100" spc="110" dirty="0">
                <a:solidFill>
                  <a:srgbClr val="04001D"/>
                </a:solidFill>
                <a:latin typeface="Microsoft Sans Serif"/>
                <a:cs typeface="Microsoft Sans Serif"/>
              </a:rPr>
              <a:t>Control</a:t>
            </a:r>
            <a:r>
              <a:rPr sz="4100" spc="5" dirty="0">
                <a:solidFill>
                  <a:srgbClr val="04001D"/>
                </a:solidFill>
                <a:latin typeface="Microsoft Sans Serif"/>
                <a:cs typeface="Microsoft Sans Serif"/>
              </a:rPr>
              <a:t> </a:t>
            </a:r>
            <a:r>
              <a:rPr sz="4100" spc="85" dirty="0">
                <a:solidFill>
                  <a:srgbClr val="04001D"/>
                </a:solidFill>
                <a:latin typeface="Microsoft Sans Serif"/>
                <a:cs typeface="Microsoft Sans Serif"/>
              </a:rPr>
              <a:t>System</a:t>
            </a:r>
            <a:r>
              <a:rPr sz="4100" spc="5" dirty="0">
                <a:solidFill>
                  <a:srgbClr val="04001D"/>
                </a:solidFill>
                <a:latin typeface="Microsoft Sans Serif"/>
                <a:cs typeface="Microsoft Sans Serif"/>
              </a:rPr>
              <a:t> </a:t>
            </a:r>
            <a:r>
              <a:rPr sz="4100" spc="-50" dirty="0">
                <a:solidFill>
                  <a:srgbClr val="04001D"/>
                </a:solidFill>
                <a:latin typeface="Microsoft Sans Serif"/>
                <a:cs typeface="Microsoft Sans Serif"/>
              </a:rPr>
              <a:t>? </a:t>
            </a:r>
            <a:r>
              <a:rPr sz="4100" spc="170" dirty="0">
                <a:solidFill>
                  <a:srgbClr val="04001D"/>
                </a:solidFill>
                <a:latin typeface="Microsoft Sans Serif"/>
                <a:cs typeface="Microsoft Sans Serif"/>
              </a:rPr>
              <a:t>About</a:t>
            </a:r>
            <a:r>
              <a:rPr sz="4100" spc="-5" dirty="0">
                <a:solidFill>
                  <a:srgbClr val="04001D"/>
                </a:solidFill>
                <a:latin typeface="Microsoft Sans Serif"/>
                <a:cs typeface="Microsoft Sans Serif"/>
              </a:rPr>
              <a:t> </a:t>
            </a:r>
            <a:r>
              <a:rPr sz="4100" spc="125" dirty="0">
                <a:solidFill>
                  <a:srgbClr val="04001D"/>
                </a:solidFill>
                <a:latin typeface="Microsoft Sans Serif"/>
                <a:cs typeface="Microsoft Sans Serif"/>
              </a:rPr>
              <a:t>Git</a:t>
            </a:r>
            <a:r>
              <a:rPr sz="4100" spc="-5" dirty="0">
                <a:solidFill>
                  <a:srgbClr val="04001D"/>
                </a:solidFill>
                <a:latin typeface="Microsoft Sans Serif"/>
                <a:cs typeface="Microsoft Sans Serif"/>
              </a:rPr>
              <a:t> </a:t>
            </a:r>
            <a:r>
              <a:rPr sz="4100" spc="245" dirty="0">
                <a:solidFill>
                  <a:srgbClr val="04001D"/>
                </a:solidFill>
                <a:latin typeface="Microsoft Sans Serif"/>
                <a:cs typeface="Microsoft Sans Serif"/>
              </a:rPr>
              <a:t>&amp;</a:t>
            </a:r>
            <a:r>
              <a:rPr sz="4100" spc="-5" dirty="0">
                <a:solidFill>
                  <a:srgbClr val="04001D"/>
                </a:solidFill>
                <a:latin typeface="Microsoft Sans Serif"/>
                <a:cs typeface="Microsoft Sans Serif"/>
              </a:rPr>
              <a:t> </a:t>
            </a:r>
            <a:r>
              <a:rPr sz="4100" spc="65" dirty="0">
                <a:solidFill>
                  <a:srgbClr val="04001D"/>
                </a:solidFill>
                <a:latin typeface="Microsoft Sans Serif"/>
                <a:cs typeface="Microsoft Sans Serif"/>
              </a:rPr>
              <a:t>GitHub</a:t>
            </a:r>
            <a:endParaRPr sz="4100">
              <a:latin typeface="Microsoft Sans Serif"/>
              <a:cs typeface="Microsoft Sans Serif"/>
            </a:endParaRPr>
          </a:p>
          <a:p>
            <a:pPr marL="12700" marR="100965">
              <a:lnSpc>
                <a:spcPct val="128899"/>
              </a:lnSpc>
            </a:pPr>
            <a:r>
              <a:rPr sz="4100" spc="85" dirty="0">
                <a:solidFill>
                  <a:srgbClr val="04001D"/>
                </a:solidFill>
                <a:latin typeface="Microsoft Sans Serif"/>
                <a:cs typeface="Microsoft Sans Serif"/>
              </a:rPr>
              <a:t>Difference</a:t>
            </a:r>
            <a:r>
              <a:rPr sz="4100" dirty="0">
                <a:solidFill>
                  <a:srgbClr val="04001D"/>
                </a:solidFill>
                <a:latin typeface="Microsoft Sans Serif"/>
                <a:cs typeface="Microsoft Sans Serif"/>
              </a:rPr>
              <a:t> </a:t>
            </a:r>
            <a:r>
              <a:rPr sz="4100" spc="140" dirty="0">
                <a:solidFill>
                  <a:srgbClr val="04001D"/>
                </a:solidFill>
                <a:latin typeface="Microsoft Sans Serif"/>
                <a:cs typeface="Microsoft Sans Serif"/>
              </a:rPr>
              <a:t>between</a:t>
            </a:r>
            <a:r>
              <a:rPr sz="4100" dirty="0">
                <a:solidFill>
                  <a:srgbClr val="04001D"/>
                </a:solidFill>
                <a:latin typeface="Microsoft Sans Serif"/>
                <a:cs typeface="Microsoft Sans Serif"/>
              </a:rPr>
              <a:t> </a:t>
            </a:r>
            <a:r>
              <a:rPr sz="4100" spc="125" dirty="0">
                <a:solidFill>
                  <a:srgbClr val="04001D"/>
                </a:solidFill>
                <a:latin typeface="Microsoft Sans Serif"/>
                <a:cs typeface="Microsoft Sans Serif"/>
              </a:rPr>
              <a:t>Git</a:t>
            </a:r>
            <a:r>
              <a:rPr sz="4100" dirty="0">
                <a:solidFill>
                  <a:srgbClr val="04001D"/>
                </a:solidFill>
                <a:latin typeface="Microsoft Sans Serif"/>
                <a:cs typeface="Microsoft Sans Serif"/>
              </a:rPr>
              <a:t> </a:t>
            </a:r>
            <a:r>
              <a:rPr sz="4100" spc="245" dirty="0">
                <a:solidFill>
                  <a:srgbClr val="04001D"/>
                </a:solidFill>
                <a:latin typeface="Microsoft Sans Serif"/>
                <a:cs typeface="Microsoft Sans Serif"/>
              </a:rPr>
              <a:t>&amp;</a:t>
            </a:r>
            <a:r>
              <a:rPr sz="4100" dirty="0">
                <a:solidFill>
                  <a:srgbClr val="04001D"/>
                </a:solidFill>
                <a:latin typeface="Microsoft Sans Serif"/>
                <a:cs typeface="Microsoft Sans Serif"/>
              </a:rPr>
              <a:t> </a:t>
            </a:r>
            <a:r>
              <a:rPr sz="4100" spc="65" dirty="0">
                <a:solidFill>
                  <a:srgbClr val="04001D"/>
                </a:solidFill>
                <a:latin typeface="Microsoft Sans Serif"/>
                <a:cs typeface="Microsoft Sans Serif"/>
              </a:rPr>
              <a:t>GitHub </a:t>
            </a:r>
            <a:r>
              <a:rPr sz="4100" spc="80" dirty="0">
                <a:solidFill>
                  <a:srgbClr val="04001D"/>
                </a:solidFill>
                <a:latin typeface="Microsoft Sans Serif"/>
                <a:cs typeface="Microsoft Sans Serif"/>
              </a:rPr>
              <a:t>Setting</a:t>
            </a:r>
            <a:r>
              <a:rPr sz="4100" spc="5" dirty="0">
                <a:solidFill>
                  <a:srgbClr val="04001D"/>
                </a:solidFill>
                <a:latin typeface="Microsoft Sans Serif"/>
                <a:cs typeface="Microsoft Sans Serif"/>
              </a:rPr>
              <a:t> </a:t>
            </a:r>
            <a:r>
              <a:rPr sz="4100" spc="155" dirty="0">
                <a:solidFill>
                  <a:srgbClr val="04001D"/>
                </a:solidFill>
                <a:latin typeface="Microsoft Sans Serif"/>
                <a:cs typeface="Microsoft Sans Serif"/>
              </a:rPr>
              <a:t>up</a:t>
            </a:r>
            <a:r>
              <a:rPr sz="4100" spc="10" dirty="0">
                <a:solidFill>
                  <a:srgbClr val="04001D"/>
                </a:solidFill>
                <a:latin typeface="Microsoft Sans Serif"/>
                <a:cs typeface="Microsoft Sans Serif"/>
              </a:rPr>
              <a:t> </a:t>
            </a:r>
            <a:r>
              <a:rPr sz="4100" spc="100" dirty="0">
                <a:solidFill>
                  <a:srgbClr val="04001D"/>
                </a:solidFill>
                <a:latin typeface="Microsoft Sans Serif"/>
                <a:cs typeface="Microsoft Sans Serif"/>
              </a:rPr>
              <a:t>Git</a:t>
            </a:r>
            <a:endParaRPr sz="4100">
              <a:latin typeface="Microsoft Sans Serif"/>
              <a:cs typeface="Microsoft Sans Serif"/>
            </a:endParaRPr>
          </a:p>
          <a:p>
            <a:pPr marL="12700">
              <a:lnSpc>
                <a:spcPct val="100000"/>
              </a:lnSpc>
              <a:spcBef>
                <a:spcPts val="1425"/>
              </a:spcBef>
            </a:pPr>
            <a:r>
              <a:rPr sz="4100" spc="60" dirty="0">
                <a:solidFill>
                  <a:srgbClr val="04001D"/>
                </a:solidFill>
                <a:latin typeface="Microsoft Sans Serif"/>
                <a:cs typeface="Microsoft Sans Serif"/>
              </a:rPr>
              <a:t>Configure</a:t>
            </a:r>
            <a:r>
              <a:rPr sz="4100" spc="-5" dirty="0">
                <a:solidFill>
                  <a:srgbClr val="04001D"/>
                </a:solidFill>
                <a:latin typeface="Microsoft Sans Serif"/>
                <a:cs typeface="Microsoft Sans Serif"/>
              </a:rPr>
              <a:t> </a:t>
            </a:r>
            <a:r>
              <a:rPr sz="4100" spc="100" dirty="0">
                <a:solidFill>
                  <a:srgbClr val="04001D"/>
                </a:solidFill>
                <a:latin typeface="Microsoft Sans Serif"/>
                <a:cs typeface="Microsoft Sans Serif"/>
              </a:rPr>
              <a:t>Git</a:t>
            </a:r>
            <a:endParaRPr sz="4100">
              <a:latin typeface="Microsoft Sans Serif"/>
              <a:cs typeface="Microsoft Sans Serif"/>
            </a:endParaRPr>
          </a:p>
          <a:p>
            <a:pPr marL="12700" marR="1351915">
              <a:lnSpc>
                <a:spcPct val="128899"/>
              </a:lnSpc>
            </a:pPr>
            <a:r>
              <a:rPr sz="4100" spc="160" dirty="0">
                <a:solidFill>
                  <a:srgbClr val="04001D"/>
                </a:solidFill>
                <a:latin typeface="Microsoft Sans Serif"/>
                <a:cs typeface="Microsoft Sans Serif"/>
              </a:rPr>
              <a:t>Account</a:t>
            </a:r>
            <a:r>
              <a:rPr sz="4100" spc="5" dirty="0">
                <a:solidFill>
                  <a:srgbClr val="04001D"/>
                </a:solidFill>
                <a:latin typeface="Microsoft Sans Serif"/>
                <a:cs typeface="Microsoft Sans Serif"/>
              </a:rPr>
              <a:t> </a:t>
            </a:r>
            <a:r>
              <a:rPr sz="4100" spc="85" dirty="0">
                <a:solidFill>
                  <a:srgbClr val="04001D"/>
                </a:solidFill>
                <a:latin typeface="Microsoft Sans Serif"/>
                <a:cs typeface="Microsoft Sans Serif"/>
              </a:rPr>
              <a:t>Creation</a:t>
            </a:r>
            <a:r>
              <a:rPr sz="4100" spc="10" dirty="0">
                <a:solidFill>
                  <a:srgbClr val="04001D"/>
                </a:solidFill>
                <a:latin typeface="Microsoft Sans Serif"/>
                <a:cs typeface="Microsoft Sans Serif"/>
              </a:rPr>
              <a:t> </a:t>
            </a:r>
            <a:r>
              <a:rPr sz="4100" spc="170" dirty="0">
                <a:solidFill>
                  <a:srgbClr val="04001D"/>
                </a:solidFill>
                <a:latin typeface="Microsoft Sans Serif"/>
                <a:cs typeface="Microsoft Sans Serif"/>
              </a:rPr>
              <a:t>of</a:t>
            </a:r>
            <a:r>
              <a:rPr sz="4100" spc="10" dirty="0">
                <a:solidFill>
                  <a:srgbClr val="04001D"/>
                </a:solidFill>
                <a:latin typeface="Microsoft Sans Serif"/>
                <a:cs typeface="Microsoft Sans Serif"/>
              </a:rPr>
              <a:t> </a:t>
            </a:r>
            <a:r>
              <a:rPr sz="4100" spc="65" dirty="0">
                <a:solidFill>
                  <a:srgbClr val="04001D"/>
                </a:solidFill>
                <a:latin typeface="Microsoft Sans Serif"/>
                <a:cs typeface="Microsoft Sans Serif"/>
              </a:rPr>
              <a:t>GitHub </a:t>
            </a:r>
            <a:r>
              <a:rPr sz="4100" spc="-10" dirty="0">
                <a:solidFill>
                  <a:srgbClr val="04001D"/>
                </a:solidFill>
                <a:latin typeface="Microsoft Sans Serif"/>
                <a:cs typeface="Microsoft Sans Serif"/>
              </a:rPr>
              <a:t>Branching,</a:t>
            </a:r>
            <a:r>
              <a:rPr sz="4100" spc="-160" dirty="0">
                <a:solidFill>
                  <a:srgbClr val="04001D"/>
                </a:solidFill>
                <a:latin typeface="Microsoft Sans Serif"/>
                <a:cs typeface="Microsoft Sans Serif"/>
              </a:rPr>
              <a:t> </a:t>
            </a:r>
            <a:r>
              <a:rPr sz="4100" dirty="0">
                <a:solidFill>
                  <a:srgbClr val="04001D"/>
                </a:solidFill>
                <a:latin typeface="Microsoft Sans Serif"/>
                <a:cs typeface="Microsoft Sans Serif"/>
              </a:rPr>
              <a:t>Forking</a:t>
            </a:r>
            <a:r>
              <a:rPr sz="4100" spc="-80" dirty="0">
                <a:solidFill>
                  <a:srgbClr val="04001D"/>
                </a:solidFill>
                <a:latin typeface="Microsoft Sans Serif"/>
                <a:cs typeface="Microsoft Sans Serif"/>
              </a:rPr>
              <a:t> </a:t>
            </a:r>
            <a:r>
              <a:rPr sz="4100" spc="-425" dirty="0">
                <a:solidFill>
                  <a:srgbClr val="04001D"/>
                </a:solidFill>
                <a:latin typeface="Microsoft Sans Serif"/>
                <a:cs typeface="Microsoft Sans Serif"/>
              </a:rPr>
              <a:t>,</a:t>
            </a:r>
            <a:r>
              <a:rPr sz="4100" spc="-5" dirty="0">
                <a:solidFill>
                  <a:srgbClr val="04001D"/>
                </a:solidFill>
                <a:latin typeface="Microsoft Sans Serif"/>
                <a:cs typeface="Microsoft Sans Serif"/>
              </a:rPr>
              <a:t> </a:t>
            </a:r>
            <a:r>
              <a:rPr sz="4100" spc="-10" dirty="0">
                <a:solidFill>
                  <a:srgbClr val="04001D"/>
                </a:solidFill>
                <a:latin typeface="Microsoft Sans Serif"/>
                <a:cs typeface="Microsoft Sans Serif"/>
              </a:rPr>
              <a:t>Merging </a:t>
            </a:r>
            <a:r>
              <a:rPr sz="4100" dirty="0">
                <a:solidFill>
                  <a:srgbClr val="04001D"/>
                </a:solidFill>
                <a:latin typeface="Microsoft Sans Serif"/>
                <a:cs typeface="Microsoft Sans Serif"/>
              </a:rPr>
              <a:t>Basic</a:t>
            </a:r>
            <a:r>
              <a:rPr sz="4100" spc="-20" dirty="0">
                <a:solidFill>
                  <a:srgbClr val="04001D"/>
                </a:solidFill>
                <a:latin typeface="Microsoft Sans Serif"/>
                <a:cs typeface="Microsoft Sans Serif"/>
              </a:rPr>
              <a:t> </a:t>
            </a:r>
            <a:r>
              <a:rPr sz="4100" spc="130" dirty="0">
                <a:solidFill>
                  <a:srgbClr val="04001D"/>
                </a:solidFill>
                <a:latin typeface="Microsoft Sans Serif"/>
                <a:cs typeface="Microsoft Sans Serif"/>
              </a:rPr>
              <a:t>commands</a:t>
            </a:r>
            <a:r>
              <a:rPr sz="4100" spc="-15" dirty="0">
                <a:solidFill>
                  <a:srgbClr val="04001D"/>
                </a:solidFill>
                <a:latin typeface="Microsoft Sans Serif"/>
                <a:cs typeface="Microsoft Sans Serif"/>
              </a:rPr>
              <a:t> </a:t>
            </a:r>
            <a:r>
              <a:rPr sz="4100" spc="170" dirty="0">
                <a:solidFill>
                  <a:srgbClr val="04001D"/>
                </a:solidFill>
                <a:latin typeface="Microsoft Sans Serif"/>
                <a:cs typeface="Microsoft Sans Serif"/>
              </a:rPr>
              <a:t>of</a:t>
            </a:r>
            <a:r>
              <a:rPr sz="4100" spc="-15" dirty="0">
                <a:solidFill>
                  <a:srgbClr val="04001D"/>
                </a:solidFill>
                <a:latin typeface="Microsoft Sans Serif"/>
                <a:cs typeface="Microsoft Sans Serif"/>
              </a:rPr>
              <a:t> </a:t>
            </a:r>
            <a:r>
              <a:rPr sz="4100" spc="100" dirty="0">
                <a:solidFill>
                  <a:srgbClr val="04001D"/>
                </a:solidFill>
                <a:latin typeface="Microsoft Sans Serif"/>
                <a:cs typeface="Microsoft Sans Serif"/>
              </a:rPr>
              <a:t>Git </a:t>
            </a:r>
            <a:r>
              <a:rPr sz="4100" dirty="0">
                <a:solidFill>
                  <a:srgbClr val="04001D"/>
                </a:solidFill>
                <a:latin typeface="Microsoft Sans Serif"/>
                <a:cs typeface="Microsoft Sans Serif"/>
              </a:rPr>
              <a:t>Upload</a:t>
            </a:r>
            <a:r>
              <a:rPr sz="4100" spc="85" dirty="0">
                <a:solidFill>
                  <a:srgbClr val="04001D"/>
                </a:solidFill>
                <a:latin typeface="Microsoft Sans Serif"/>
                <a:cs typeface="Microsoft Sans Serif"/>
              </a:rPr>
              <a:t> </a:t>
            </a:r>
            <a:r>
              <a:rPr sz="4100" spc="90" dirty="0">
                <a:solidFill>
                  <a:srgbClr val="04001D"/>
                </a:solidFill>
                <a:latin typeface="Microsoft Sans Serif"/>
                <a:cs typeface="Microsoft Sans Serif"/>
              </a:rPr>
              <a:t>Project </a:t>
            </a:r>
            <a:r>
              <a:rPr sz="4100" spc="85" dirty="0">
                <a:solidFill>
                  <a:srgbClr val="04001D"/>
                </a:solidFill>
                <a:latin typeface="Microsoft Sans Serif"/>
                <a:cs typeface="Microsoft Sans Serif"/>
              </a:rPr>
              <a:t>on</a:t>
            </a:r>
            <a:r>
              <a:rPr sz="4100" spc="90" dirty="0">
                <a:solidFill>
                  <a:srgbClr val="04001D"/>
                </a:solidFill>
                <a:latin typeface="Microsoft Sans Serif"/>
                <a:cs typeface="Microsoft Sans Serif"/>
              </a:rPr>
              <a:t> </a:t>
            </a:r>
            <a:r>
              <a:rPr sz="4100" spc="65" dirty="0">
                <a:solidFill>
                  <a:srgbClr val="04001D"/>
                </a:solidFill>
                <a:latin typeface="Microsoft Sans Serif"/>
                <a:cs typeface="Microsoft Sans Serif"/>
              </a:rPr>
              <a:t>GitHub</a:t>
            </a:r>
            <a:endParaRPr sz="4100">
              <a:latin typeface="Microsoft Sans Serif"/>
              <a:cs typeface="Microsoft Sans Serif"/>
            </a:endParaRPr>
          </a:p>
        </p:txBody>
      </p:sp>
      <p:sp>
        <p:nvSpPr>
          <p:cNvPr id="16" name="object 16"/>
          <p:cNvSpPr txBox="1">
            <a:spLocks noGrp="1"/>
          </p:cNvSpPr>
          <p:nvPr>
            <p:ph type="title"/>
          </p:nvPr>
        </p:nvSpPr>
        <p:spPr>
          <a:xfrm>
            <a:off x="7118164" y="931599"/>
            <a:ext cx="4046854" cy="916940"/>
          </a:xfrm>
          <a:prstGeom prst="rect">
            <a:avLst/>
          </a:prstGeom>
        </p:spPr>
        <p:txBody>
          <a:bodyPr vert="horz" wrap="square" lIns="0" tIns="12065" rIns="0" bIns="0" rtlCol="0">
            <a:spAutoFit/>
          </a:bodyPr>
          <a:lstStyle/>
          <a:p>
            <a:pPr marL="12700">
              <a:lnSpc>
                <a:spcPct val="100000"/>
              </a:lnSpc>
              <a:spcBef>
                <a:spcPts val="95"/>
              </a:spcBef>
            </a:pPr>
            <a:r>
              <a:rPr sz="5850" u="sng" spc="-450" dirty="0">
                <a:solidFill>
                  <a:srgbClr val="2A1511"/>
                </a:solidFill>
                <a:uFill>
                  <a:solidFill>
                    <a:srgbClr val="048AFF"/>
                  </a:solidFill>
                </a:uFill>
                <a:latin typeface="Times New Roman"/>
                <a:cs typeface="Times New Roman"/>
              </a:rPr>
              <a:t> </a:t>
            </a:r>
            <a:r>
              <a:rPr sz="5850" b="1" u="sng" spc="545" dirty="0">
                <a:solidFill>
                  <a:srgbClr val="2A1511"/>
                </a:solidFill>
                <a:uFill>
                  <a:solidFill>
                    <a:srgbClr val="048AFF"/>
                  </a:solidFill>
                </a:uFill>
                <a:latin typeface="Arial"/>
                <a:cs typeface="Arial"/>
              </a:rPr>
              <a:t>Overview</a:t>
            </a:r>
            <a:endParaRPr sz="5850">
              <a:latin typeface="Arial"/>
              <a:cs typeface="Arial"/>
            </a:endParaRPr>
          </a:p>
        </p:txBody>
      </p:sp>
      <p:pic>
        <p:nvPicPr>
          <p:cNvPr id="17" name="object 17"/>
          <p:cNvPicPr/>
          <p:nvPr/>
        </p:nvPicPr>
        <p:blipFill>
          <a:blip r:embed="rId7" cstate="print"/>
          <a:stretch>
            <a:fillRect/>
          </a:stretch>
        </p:blipFill>
        <p:spPr>
          <a:xfrm>
            <a:off x="16459871" y="0"/>
            <a:ext cx="1828128" cy="182812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96585"/>
            <a:ext cx="3258978" cy="2590414"/>
          </a:xfrm>
          <a:prstGeom prst="rect">
            <a:avLst/>
          </a:prstGeom>
        </p:spPr>
      </p:pic>
      <p:grpSp>
        <p:nvGrpSpPr>
          <p:cNvPr id="3" name="object 3"/>
          <p:cNvGrpSpPr/>
          <p:nvPr/>
        </p:nvGrpSpPr>
        <p:grpSpPr>
          <a:xfrm>
            <a:off x="2948800" y="0"/>
            <a:ext cx="15339694" cy="9436100"/>
            <a:chOff x="2948800" y="0"/>
            <a:chExt cx="15339694" cy="9436100"/>
          </a:xfrm>
        </p:grpSpPr>
        <p:pic>
          <p:nvPicPr>
            <p:cNvPr id="4" name="object 4"/>
            <p:cNvPicPr/>
            <p:nvPr/>
          </p:nvPicPr>
          <p:blipFill>
            <a:blip r:embed="rId3" cstate="print"/>
            <a:stretch>
              <a:fillRect/>
            </a:stretch>
          </p:blipFill>
          <p:spPr>
            <a:xfrm>
              <a:off x="14792964" y="0"/>
              <a:ext cx="3495034" cy="3094954"/>
            </a:xfrm>
            <a:prstGeom prst="rect">
              <a:avLst/>
            </a:prstGeom>
          </p:spPr>
        </p:pic>
        <p:sp>
          <p:nvSpPr>
            <p:cNvPr id="5" name="object 5"/>
            <p:cNvSpPr/>
            <p:nvPr/>
          </p:nvSpPr>
          <p:spPr>
            <a:xfrm>
              <a:off x="2948800" y="2604971"/>
              <a:ext cx="13230225" cy="6831330"/>
            </a:xfrm>
            <a:custGeom>
              <a:avLst/>
              <a:gdLst/>
              <a:ahLst/>
              <a:cxnLst/>
              <a:rect l="l" t="t" r="r" b="b"/>
              <a:pathLst>
                <a:path w="13230225" h="6831330">
                  <a:moveTo>
                    <a:pt x="13230224" y="6830730"/>
                  </a:moveTo>
                  <a:lnTo>
                    <a:pt x="0" y="6830730"/>
                  </a:lnTo>
                  <a:lnTo>
                    <a:pt x="0" y="0"/>
                  </a:lnTo>
                  <a:lnTo>
                    <a:pt x="13230224" y="0"/>
                  </a:lnTo>
                  <a:lnTo>
                    <a:pt x="13230224" y="6830730"/>
                  </a:lnTo>
                  <a:close/>
                </a:path>
              </a:pathLst>
            </a:custGeom>
            <a:solidFill>
              <a:srgbClr val="FFFFFF"/>
            </a:solidFill>
          </p:spPr>
          <p:txBody>
            <a:bodyPr wrap="square" lIns="0" tIns="0" rIns="0" bIns="0" rtlCol="0"/>
            <a:lstStyle/>
            <a:p>
              <a:endParaRPr/>
            </a:p>
          </p:txBody>
        </p:sp>
        <p:pic>
          <p:nvPicPr>
            <p:cNvPr id="6" name="object 6"/>
            <p:cNvPicPr/>
            <p:nvPr/>
          </p:nvPicPr>
          <p:blipFill>
            <a:blip r:embed="rId4" cstate="print"/>
            <a:stretch>
              <a:fillRect/>
            </a:stretch>
          </p:blipFill>
          <p:spPr>
            <a:xfrm>
              <a:off x="3427726" y="2982336"/>
              <a:ext cx="12287249" cy="6010274"/>
            </a:xfrm>
            <a:prstGeom prst="rect">
              <a:avLst/>
            </a:prstGeom>
          </p:spPr>
        </p:pic>
      </p:grpSp>
      <p:sp>
        <p:nvSpPr>
          <p:cNvPr id="7" name="object 7"/>
          <p:cNvSpPr txBox="1">
            <a:spLocks noGrp="1"/>
          </p:cNvSpPr>
          <p:nvPr>
            <p:ph type="title"/>
          </p:nvPr>
        </p:nvSpPr>
        <p:spPr>
          <a:prstGeom prst="rect">
            <a:avLst/>
          </a:prstGeom>
        </p:spPr>
        <p:txBody>
          <a:bodyPr vert="horz" wrap="square" lIns="0" tIns="1032226" rIns="0" bIns="0" rtlCol="0">
            <a:spAutoFit/>
          </a:bodyPr>
          <a:lstStyle/>
          <a:p>
            <a:pPr marL="1866900">
              <a:lnSpc>
                <a:spcPct val="100000"/>
              </a:lnSpc>
              <a:spcBef>
                <a:spcPts val="95"/>
              </a:spcBef>
            </a:pPr>
            <a:r>
              <a:rPr spc="-215" dirty="0">
                <a:latin typeface="Tahoma"/>
                <a:cs typeface="Tahoma"/>
              </a:rPr>
              <a:t>7.</a:t>
            </a:r>
            <a:r>
              <a:rPr spc="-140" dirty="0">
                <a:latin typeface="Tahoma"/>
                <a:cs typeface="Tahoma"/>
              </a:rPr>
              <a:t> </a:t>
            </a:r>
            <a:r>
              <a:rPr dirty="0">
                <a:latin typeface="Tahoma"/>
                <a:cs typeface="Tahoma"/>
              </a:rPr>
              <a:t>This</a:t>
            </a:r>
            <a:r>
              <a:rPr spc="-135" dirty="0">
                <a:latin typeface="Tahoma"/>
                <a:cs typeface="Tahoma"/>
              </a:rPr>
              <a:t> </a:t>
            </a:r>
            <a:r>
              <a:rPr spc="90" dirty="0">
                <a:latin typeface="Tahoma"/>
                <a:cs typeface="Tahoma"/>
              </a:rPr>
              <a:t>is</a:t>
            </a:r>
            <a:r>
              <a:rPr spc="-135" dirty="0">
                <a:latin typeface="Tahoma"/>
                <a:cs typeface="Tahoma"/>
              </a:rPr>
              <a:t> </a:t>
            </a:r>
            <a:r>
              <a:rPr spc="60" dirty="0">
                <a:latin typeface="Tahoma"/>
                <a:cs typeface="Tahoma"/>
              </a:rPr>
              <a:t>how</a:t>
            </a:r>
            <a:r>
              <a:rPr spc="-135" dirty="0">
                <a:latin typeface="Tahoma"/>
                <a:cs typeface="Tahoma"/>
              </a:rPr>
              <a:t> </a:t>
            </a:r>
            <a:r>
              <a:rPr spc="100" dirty="0">
                <a:latin typeface="Tahoma"/>
                <a:cs typeface="Tahoma"/>
              </a:rPr>
              <a:t>the</a:t>
            </a:r>
            <a:r>
              <a:rPr spc="-135" dirty="0">
                <a:latin typeface="Tahoma"/>
                <a:cs typeface="Tahoma"/>
              </a:rPr>
              <a:t> </a:t>
            </a:r>
            <a:r>
              <a:rPr spc="50" dirty="0">
                <a:latin typeface="Tahoma"/>
                <a:cs typeface="Tahoma"/>
              </a:rPr>
              <a:t>git</a:t>
            </a:r>
            <a:r>
              <a:rPr spc="-135" dirty="0">
                <a:latin typeface="Tahoma"/>
                <a:cs typeface="Tahoma"/>
              </a:rPr>
              <a:t> </a:t>
            </a:r>
            <a:r>
              <a:rPr spc="110" dirty="0">
                <a:latin typeface="Tahoma"/>
                <a:cs typeface="Tahoma"/>
              </a:rPr>
              <a:t>bash</a:t>
            </a:r>
            <a:r>
              <a:rPr spc="-135" dirty="0">
                <a:latin typeface="Tahoma"/>
                <a:cs typeface="Tahoma"/>
              </a:rPr>
              <a:t> </a:t>
            </a:r>
            <a:r>
              <a:rPr spc="80" dirty="0">
                <a:latin typeface="Tahoma"/>
                <a:cs typeface="Tahoma"/>
              </a:rPr>
              <a:t>looks</a:t>
            </a:r>
            <a:r>
              <a:rPr spc="-135" dirty="0">
                <a:latin typeface="Tahoma"/>
                <a:cs typeface="Tahoma"/>
              </a:rPr>
              <a:t> </a:t>
            </a:r>
            <a:r>
              <a:rPr spc="-10" dirty="0">
                <a:latin typeface="Tahoma"/>
                <a:cs typeface="Tahoma"/>
              </a:rPr>
              <a:t>like.</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4A46D12-5F71-4614-A517-998642E52076}"/>
                  </a:ext>
                </a:extLst>
              </p14:cNvPr>
              <p14:cNvContentPartPr/>
              <p14:nvPr/>
            </p14:nvContentPartPr>
            <p14:xfrm>
              <a:off x="3576734" y="4176091"/>
              <a:ext cx="1063800" cy="14760"/>
            </p14:xfrm>
          </p:contentPart>
        </mc:Choice>
        <mc:Fallback xmlns="">
          <p:pic>
            <p:nvPicPr>
              <p:cNvPr id="9" name="Ink 8">
                <a:extLst>
                  <a:ext uri="{FF2B5EF4-FFF2-40B4-BE49-F238E27FC236}">
                    <a16:creationId xmlns:a16="http://schemas.microsoft.com/office/drawing/2014/main" id="{E4A46D12-5F71-4614-A517-998642E52076}"/>
                  </a:ext>
                </a:extLst>
              </p:cNvPr>
              <p:cNvPicPr/>
              <p:nvPr/>
            </p:nvPicPr>
            <p:blipFill>
              <a:blip r:embed="rId6"/>
              <a:stretch>
                <a:fillRect/>
              </a:stretch>
            </p:blipFill>
            <p:spPr>
              <a:xfrm>
                <a:off x="3486734" y="3996091"/>
                <a:ext cx="12434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E23D746D-ADCA-5521-7ADF-E23A31DAC84F}"/>
                  </a:ext>
                </a:extLst>
              </p14:cNvPr>
              <p14:cNvContentPartPr/>
              <p14:nvPr/>
            </p14:nvContentPartPr>
            <p14:xfrm>
              <a:off x="3562334" y="4189411"/>
              <a:ext cx="967680" cy="29160"/>
            </p14:xfrm>
          </p:contentPart>
        </mc:Choice>
        <mc:Fallback xmlns="">
          <p:pic>
            <p:nvPicPr>
              <p:cNvPr id="10" name="Ink 9">
                <a:extLst>
                  <a:ext uri="{FF2B5EF4-FFF2-40B4-BE49-F238E27FC236}">
                    <a16:creationId xmlns:a16="http://schemas.microsoft.com/office/drawing/2014/main" id="{E23D746D-ADCA-5521-7ADF-E23A31DAC84F}"/>
                  </a:ext>
                </a:extLst>
              </p:cNvPr>
              <p:cNvPicPr/>
              <p:nvPr/>
            </p:nvPicPr>
            <p:blipFill>
              <a:blip r:embed="rId8"/>
              <a:stretch>
                <a:fillRect/>
              </a:stretch>
            </p:blipFill>
            <p:spPr>
              <a:xfrm>
                <a:off x="3472334" y="4009771"/>
                <a:ext cx="11473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F80BD295-6F2E-C9C6-F43B-A2AEFA002F53}"/>
                  </a:ext>
                </a:extLst>
              </p14:cNvPr>
              <p14:cNvContentPartPr/>
              <p14:nvPr/>
            </p14:nvContentPartPr>
            <p14:xfrm>
              <a:off x="3522374" y="4120291"/>
              <a:ext cx="1158840" cy="153720"/>
            </p14:xfrm>
          </p:contentPart>
        </mc:Choice>
        <mc:Fallback xmlns="">
          <p:pic>
            <p:nvPicPr>
              <p:cNvPr id="11" name="Ink 10">
                <a:extLst>
                  <a:ext uri="{FF2B5EF4-FFF2-40B4-BE49-F238E27FC236}">
                    <a16:creationId xmlns:a16="http://schemas.microsoft.com/office/drawing/2014/main" id="{F80BD295-6F2E-C9C6-F43B-A2AEFA002F53}"/>
                  </a:ext>
                </a:extLst>
              </p:cNvPr>
              <p:cNvPicPr/>
              <p:nvPr/>
            </p:nvPicPr>
            <p:blipFill>
              <a:blip r:embed="rId10"/>
              <a:stretch>
                <a:fillRect/>
              </a:stretch>
            </p:blipFill>
            <p:spPr>
              <a:xfrm>
                <a:off x="3432734" y="3940651"/>
                <a:ext cx="133848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9362CD93-B722-87DE-AF62-4066FD051BF7}"/>
                  </a:ext>
                </a:extLst>
              </p14:cNvPr>
              <p14:cNvContentPartPr/>
              <p14:nvPr/>
            </p14:nvContentPartPr>
            <p14:xfrm>
              <a:off x="4571774" y="4244131"/>
              <a:ext cx="360" cy="360"/>
            </p14:xfrm>
          </p:contentPart>
        </mc:Choice>
        <mc:Fallback xmlns="">
          <p:pic>
            <p:nvPicPr>
              <p:cNvPr id="12" name="Ink 11">
                <a:extLst>
                  <a:ext uri="{FF2B5EF4-FFF2-40B4-BE49-F238E27FC236}">
                    <a16:creationId xmlns:a16="http://schemas.microsoft.com/office/drawing/2014/main" id="{9362CD93-B722-87DE-AF62-4066FD051BF7}"/>
                  </a:ext>
                </a:extLst>
              </p:cNvPr>
              <p:cNvPicPr/>
              <p:nvPr/>
            </p:nvPicPr>
            <p:blipFill>
              <a:blip r:embed="rId12"/>
              <a:stretch>
                <a:fillRect/>
              </a:stretch>
            </p:blipFill>
            <p:spPr>
              <a:xfrm>
                <a:off x="4482134" y="40644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E3347-4167-AF0A-3B5D-339E0A51A911}"/>
                  </a:ext>
                </a:extLst>
              </p14:cNvPr>
              <p14:cNvContentPartPr/>
              <p14:nvPr/>
            </p14:nvContentPartPr>
            <p14:xfrm>
              <a:off x="4571774" y="4244131"/>
              <a:ext cx="360" cy="360"/>
            </p14:xfrm>
          </p:contentPart>
        </mc:Choice>
        <mc:Fallback xmlns="">
          <p:pic>
            <p:nvPicPr>
              <p:cNvPr id="13" name="Ink 12">
                <a:extLst>
                  <a:ext uri="{FF2B5EF4-FFF2-40B4-BE49-F238E27FC236}">
                    <a16:creationId xmlns:a16="http://schemas.microsoft.com/office/drawing/2014/main" id="{096E3347-4167-AF0A-3B5D-339E0A51A911}"/>
                  </a:ext>
                </a:extLst>
              </p:cNvPr>
              <p:cNvPicPr/>
              <p:nvPr/>
            </p:nvPicPr>
            <p:blipFill>
              <a:blip r:embed="rId12"/>
              <a:stretch>
                <a:fillRect/>
              </a:stretch>
            </p:blipFill>
            <p:spPr>
              <a:xfrm>
                <a:off x="4482134" y="4064491"/>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5F11B5BB-051A-6A91-73BB-430E50C1C199}"/>
                  </a:ext>
                </a:extLst>
              </p14:cNvPr>
              <p14:cNvContentPartPr/>
              <p14:nvPr/>
            </p14:nvContentPartPr>
            <p14:xfrm>
              <a:off x="6141734" y="3206611"/>
              <a:ext cx="545760" cy="163800"/>
            </p14:xfrm>
          </p:contentPart>
        </mc:Choice>
        <mc:Fallback xmlns="">
          <p:pic>
            <p:nvPicPr>
              <p:cNvPr id="16" name="Ink 15">
                <a:extLst>
                  <a:ext uri="{FF2B5EF4-FFF2-40B4-BE49-F238E27FC236}">
                    <a16:creationId xmlns:a16="http://schemas.microsoft.com/office/drawing/2014/main" id="{5F11B5BB-051A-6A91-73BB-430E50C1C199}"/>
                  </a:ext>
                </a:extLst>
              </p:cNvPr>
              <p:cNvPicPr/>
              <p:nvPr/>
            </p:nvPicPr>
            <p:blipFill>
              <a:blip r:embed="rId15"/>
              <a:stretch>
                <a:fillRect/>
              </a:stretch>
            </p:blipFill>
            <p:spPr>
              <a:xfrm>
                <a:off x="6079094" y="3143971"/>
                <a:ext cx="671400" cy="28944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552699" cy="1123545"/>
          </a:xfrm>
          <a:prstGeom prst="rect">
            <a:avLst/>
          </a:prstGeom>
        </p:spPr>
      </p:pic>
      <p:pic>
        <p:nvPicPr>
          <p:cNvPr id="3" name="object 3"/>
          <p:cNvPicPr/>
          <p:nvPr/>
        </p:nvPicPr>
        <p:blipFill>
          <a:blip r:embed="rId3" cstate="print"/>
          <a:stretch>
            <a:fillRect/>
          </a:stretch>
        </p:blipFill>
        <p:spPr>
          <a:xfrm>
            <a:off x="15133559" y="9105688"/>
            <a:ext cx="3154438" cy="1181311"/>
          </a:xfrm>
          <a:prstGeom prst="rect">
            <a:avLst/>
          </a:prstGeom>
        </p:spPr>
      </p:pic>
      <p:pic>
        <p:nvPicPr>
          <p:cNvPr id="4" name="object 4"/>
          <p:cNvPicPr/>
          <p:nvPr/>
        </p:nvPicPr>
        <p:blipFill>
          <a:blip r:embed="rId4" cstate="print"/>
          <a:stretch>
            <a:fillRect/>
          </a:stretch>
        </p:blipFill>
        <p:spPr>
          <a:xfrm>
            <a:off x="77" y="7543972"/>
            <a:ext cx="4114567" cy="2730500"/>
          </a:xfrm>
          <a:prstGeom prst="rect">
            <a:avLst/>
          </a:prstGeom>
        </p:spPr>
      </p:pic>
      <p:pic>
        <p:nvPicPr>
          <p:cNvPr id="5" name="object 5"/>
          <p:cNvPicPr/>
          <p:nvPr/>
        </p:nvPicPr>
        <p:blipFill>
          <a:blip r:embed="rId5" cstate="print"/>
          <a:stretch>
            <a:fillRect/>
          </a:stretch>
        </p:blipFill>
        <p:spPr>
          <a:xfrm>
            <a:off x="15648785" y="0"/>
            <a:ext cx="2639213" cy="2942342"/>
          </a:xfrm>
          <a:prstGeom prst="rect">
            <a:avLst/>
          </a:prstGeom>
        </p:spPr>
      </p:pic>
      <p:sp>
        <p:nvSpPr>
          <p:cNvPr id="6" name="object 6"/>
          <p:cNvSpPr txBox="1">
            <a:spLocks noGrp="1"/>
          </p:cNvSpPr>
          <p:nvPr>
            <p:ph type="title"/>
          </p:nvPr>
        </p:nvSpPr>
        <p:spPr>
          <a:xfrm>
            <a:off x="1777064" y="2070713"/>
            <a:ext cx="13543280" cy="812165"/>
          </a:xfrm>
          <a:prstGeom prst="rect">
            <a:avLst/>
          </a:prstGeom>
        </p:spPr>
        <p:txBody>
          <a:bodyPr vert="horz" wrap="square" lIns="0" tIns="13970" rIns="0" bIns="0" rtlCol="0">
            <a:spAutoFit/>
          </a:bodyPr>
          <a:lstStyle/>
          <a:p>
            <a:pPr marL="12700">
              <a:lnSpc>
                <a:spcPct val="100000"/>
              </a:lnSpc>
              <a:spcBef>
                <a:spcPts val="110"/>
              </a:spcBef>
            </a:pPr>
            <a:r>
              <a:rPr sz="5150" b="1" spc="345" dirty="0">
                <a:solidFill>
                  <a:srgbClr val="2A1511"/>
                </a:solidFill>
                <a:latin typeface="Arial"/>
                <a:cs typeface="Arial"/>
              </a:rPr>
              <a:t>What</a:t>
            </a:r>
            <a:r>
              <a:rPr sz="5150" b="1" spc="30" dirty="0">
                <a:solidFill>
                  <a:srgbClr val="2A1511"/>
                </a:solidFill>
                <a:latin typeface="Arial"/>
                <a:cs typeface="Arial"/>
              </a:rPr>
              <a:t> </a:t>
            </a:r>
            <a:r>
              <a:rPr sz="5150" b="1" dirty="0">
                <a:solidFill>
                  <a:srgbClr val="2A1511"/>
                </a:solidFill>
                <a:latin typeface="Arial"/>
                <a:cs typeface="Arial"/>
              </a:rPr>
              <a:t>is</a:t>
            </a:r>
            <a:r>
              <a:rPr sz="5150" b="1" spc="30" dirty="0">
                <a:solidFill>
                  <a:srgbClr val="2A1511"/>
                </a:solidFill>
                <a:latin typeface="Arial"/>
                <a:cs typeface="Arial"/>
              </a:rPr>
              <a:t> </a:t>
            </a:r>
            <a:r>
              <a:rPr sz="5150" b="1" spc="315" dirty="0">
                <a:solidFill>
                  <a:srgbClr val="2A1511"/>
                </a:solidFill>
                <a:latin typeface="Arial"/>
                <a:cs typeface="Arial"/>
              </a:rPr>
              <a:t>Git</a:t>
            </a:r>
            <a:r>
              <a:rPr sz="5150" b="1" spc="30" dirty="0">
                <a:solidFill>
                  <a:srgbClr val="2A1511"/>
                </a:solidFill>
                <a:latin typeface="Arial"/>
                <a:cs typeface="Arial"/>
              </a:rPr>
              <a:t> </a:t>
            </a:r>
            <a:r>
              <a:rPr sz="5150" b="1" dirty="0">
                <a:solidFill>
                  <a:srgbClr val="2A1511"/>
                </a:solidFill>
                <a:latin typeface="Arial"/>
                <a:cs typeface="Arial"/>
              </a:rPr>
              <a:t>Bash</a:t>
            </a:r>
            <a:r>
              <a:rPr sz="5150" b="1" spc="30" dirty="0">
                <a:solidFill>
                  <a:srgbClr val="2A1511"/>
                </a:solidFill>
                <a:latin typeface="Arial"/>
                <a:cs typeface="Arial"/>
              </a:rPr>
              <a:t> </a:t>
            </a:r>
            <a:r>
              <a:rPr sz="5150" b="1" spc="290" dirty="0">
                <a:solidFill>
                  <a:srgbClr val="2A1511"/>
                </a:solidFill>
                <a:latin typeface="Arial"/>
                <a:cs typeface="Arial"/>
              </a:rPr>
              <a:t>and</a:t>
            </a:r>
            <a:r>
              <a:rPr sz="5150" b="1" spc="30" dirty="0">
                <a:solidFill>
                  <a:srgbClr val="2A1511"/>
                </a:solidFill>
                <a:latin typeface="Arial"/>
                <a:cs typeface="Arial"/>
              </a:rPr>
              <a:t> </a:t>
            </a:r>
            <a:r>
              <a:rPr sz="5150" b="1" spc="155" dirty="0">
                <a:solidFill>
                  <a:srgbClr val="2A1511"/>
                </a:solidFill>
                <a:latin typeface="Arial"/>
                <a:cs typeface="Arial"/>
              </a:rPr>
              <a:t>why</a:t>
            </a:r>
            <a:r>
              <a:rPr sz="5150" b="1" spc="30" dirty="0">
                <a:solidFill>
                  <a:srgbClr val="2A1511"/>
                </a:solidFill>
                <a:latin typeface="Arial"/>
                <a:cs typeface="Arial"/>
              </a:rPr>
              <a:t> </a:t>
            </a:r>
            <a:r>
              <a:rPr sz="5150" b="1" spc="340" dirty="0">
                <a:solidFill>
                  <a:srgbClr val="2A1511"/>
                </a:solidFill>
                <a:latin typeface="Arial"/>
                <a:cs typeface="Arial"/>
              </a:rPr>
              <a:t>are</a:t>
            </a:r>
            <a:r>
              <a:rPr sz="5150" b="1" spc="30" dirty="0">
                <a:solidFill>
                  <a:srgbClr val="2A1511"/>
                </a:solidFill>
                <a:latin typeface="Arial"/>
                <a:cs typeface="Arial"/>
              </a:rPr>
              <a:t> </a:t>
            </a:r>
            <a:r>
              <a:rPr sz="5150" b="1" spc="355" dirty="0">
                <a:solidFill>
                  <a:srgbClr val="2A1511"/>
                </a:solidFill>
                <a:latin typeface="Arial"/>
                <a:cs typeface="Arial"/>
              </a:rPr>
              <a:t>we</a:t>
            </a:r>
            <a:r>
              <a:rPr sz="5150" b="1" spc="30" dirty="0">
                <a:solidFill>
                  <a:srgbClr val="2A1511"/>
                </a:solidFill>
                <a:latin typeface="Arial"/>
                <a:cs typeface="Arial"/>
              </a:rPr>
              <a:t> </a:t>
            </a:r>
            <a:r>
              <a:rPr sz="5150" b="1" dirty="0">
                <a:solidFill>
                  <a:srgbClr val="2A1511"/>
                </a:solidFill>
                <a:latin typeface="Arial"/>
                <a:cs typeface="Arial"/>
              </a:rPr>
              <a:t>using</a:t>
            </a:r>
            <a:r>
              <a:rPr sz="5150" b="1" spc="30" dirty="0">
                <a:solidFill>
                  <a:srgbClr val="2A1511"/>
                </a:solidFill>
                <a:latin typeface="Arial"/>
                <a:cs typeface="Arial"/>
              </a:rPr>
              <a:t> </a:t>
            </a:r>
            <a:r>
              <a:rPr sz="5150" b="1" spc="170" dirty="0">
                <a:solidFill>
                  <a:srgbClr val="2A1511"/>
                </a:solidFill>
                <a:latin typeface="Arial"/>
                <a:cs typeface="Arial"/>
              </a:rPr>
              <a:t>?</a:t>
            </a:r>
            <a:endParaRPr sz="5150">
              <a:latin typeface="Arial"/>
              <a:cs typeface="Arial"/>
            </a:endParaRPr>
          </a:p>
        </p:txBody>
      </p:sp>
      <p:sp>
        <p:nvSpPr>
          <p:cNvPr id="7" name="object 7"/>
          <p:cNvSpPr txBox="1"/>
          <p:nvPr/>
        </p:nvSpPr>
        <p:spPr>
          <a:xfrm>
            <a:off x="1777064" y="3215224"/>
            <a:ext cx="14740890" cy="3387090"/>
          </a:xfrm>
          <a:prstGeom prst="rect">
            <a:avLst/>
          </a:prstGeom>
        </p:spPr>
        <p:txBody>
          <a:bodyPr vert="horz" wrap="square" lIns="0" tIns="12700" rIns="0" bIns="0" rtlCol="0">
            <a:spAutoFit/>
          </a:bodyPr>
          <a:lstStyle/>
          <a:p>
            <a:pPr marL="12700" marR="5080" algn="just">
              <a:lnSpc>
                <a:spcPct val="120800"/>
              </a:lnSpc>
              <a:spcBef>
                <a:spcPts val="100"/>
              </a:spcBef>
            </a:pPr>
            <a:r>
              <a:rPr sz="3650" spc="170" dirty="0">
                <a:solidFill>
                  <a:srgbClr val="04001D"/>
                </a:solidFill>
                <a:latin typeface="Tahoma"/>
                <a:cs typeface="Tahoma"/>
              </a:rPr>
              <a:t>Git</a:t>
            </a:r>
            <a:r>
              <a:rPr sz="3650" spc="155" dirty="0">
                <a:solidFill>
                  <a:srgbClr val="04001D"/>
                </a:solidFill>
                <a:latin typeface="Tahoma"/>
                <a:cs typeface="Tahoma"/>
              </a:rPr>
              <a:t>  </a:t>
            </a:r>
            <a:r>
              <a:rPr sz="3650" spc="65" dirty="0">
                <a:solidFill>
                  <a:srgbClr val="04001D"/>
                </a:solidFill>
                <a:latin typeface="Tahoma"/>
                <a:cs typeface="Tahoma"/>
              </a:rPr>
              <a:t>Bash</a:t>
            </a:r>
            <a:r>
              <a:rPr sz="3650" spc="165" dirty="0">
                <a:solidFill>
                  <a:srgbClr val="04001D"/>
                </a:solidFill>
                <a:latin typeface="Tahoma"/>
                <a:cs typeface="Tahoma"/>
              </a:rPr>
              <a:t>  </a:t>
            </a:r>
            <a:r>
              <a:rPr sz="3650" spc="100" dirty="0">
                <a:solidFill>
                  <a:srgbClr val="04001D"/>
                </a:solidFill>
                <a:latin typeface="Tahoma"/>
                <a:cs typeface="Tahoma"/>
              </a:rPr>
              <a:t>is</a:t>
            </a:r>
            <a:r>
              <a:rPr sz="3650" spc="155" dirty="0">
                <a:solidFill>
                  <a:srgbClr val="04001D"/>
                </a:solidFill>
                <a:latin typeface="Tahoma"/>
                <a:cs typeface="Tahoma"/>
              </a:rPr>
              <a:t>  </a:t>
            </a:r>
            <a:r>
              <a:rPr sz="3650" dirty="0">
                <a:solidFill>
                  <a:srgbClr val="04001D"/>
                </a:solidFill>
                <a:latin typeface="Tahoma"/>
                <a:cs typeface="Tahoma"/>
              </a:rPr>
              <a:t>a</a:t>
            </a:r>
            <a:r>
              <a:rPr sz="3650" spc="160" dirty="0">
                <a:solidFill>
                  <a:srgbClr val="04001D"/>
                </a:solidFill>
                <a:latin typeface="Tahoma"/>
                <a:cs typeface="Tahoma"/>
              </a:rPr>
              <a:t>  </a:t>
            </a:r>
            <a:r>
              <a:rPr sz="3650" spc="125" dirty="0">
                <a:solidFill>
                  <a:srgbClr val="04001D"/>
                </a:solidFill>
                <a:latin typeface="Tahoma"/>
                <a:cs typeface="Tahoma"/>
              </a:rPr>
              <a:t>Windows</a:t>
            </a:r>
            <a:r>
              <a:rPr sz="3650" spc="160" dirty="0">
                <a:solidFill>
                  <a:srgbClr val="04001D"/>
                </a:solidFill>
                <a:latin typeface="Tahoma"/>
                <a:cs typeface="Tahoma"/>
              </a:rPr>
              <a:t>  </a:t>
            </a:r>
            <a:r>
              <a:rPr sz="3650" spc="120" dirty="0">
                <a:solidFill>
                  <a:srgbClr val="04001D"/>
                </a:solidFill>
                <a:latin typeface="Tahoma"/>
                <a:cs typeface="Tahoma"/>
              </a:rPr>
              <a:t>application</a:t>
            </a:r>
            <a:r>
              <a:rPr sz="3650" spc="160" dirty="0">
                <a:solidFill>
                  <a:srgbClr val="04001D"/>
                </a:solidFill>
                <a:latin typeface="Tahoma"/>
                <a:cs typeface="Tahoma"/>
              </a:rPr>
              <a:t>  </a:t>
            </a:r>
            <a:r>
              <a:rPr sz="3650" spc="105" dirty="0">
                <a:solidFill>
                  <a:srgbClr val="04001D"/>
                </a:solidFill>
                <a:latin typeface="Tahoma"/>
                <a:cs typeface="Tahoma"/>
              </a:rPr>
              <a:t>that</a:t>
            </a:r>
            <a:r>
              <a:rPr sz="3650" spc="160" dirty="0">
                <a:solidFill>
                  <a:srgbClr val="04001D"/>
                </a:solidFill>
                <a:latin typeface="Tahoma"/>
                <a:cs typeface="Tahoma"/>
              </a:rPr>
              <a:t>  </a:t>
            </a:r>
            <a:r>
              <a:rPr sz="3650" spc="100" dirty="0">
                <a:solidFill>
                  <a:srgbClr val="04001D"/>
                </a:solidFill>
                <a:latin typeface="Tahoma"/>
                <a:cs typeface="Tahoma"/>
              </a:rPr>
              <a:t>emulates</a:t>
            </a:r>
            <a:r>
              <a:rPr sz="3650" spc="160" dirty="0">
                <a:solidFill>
                  <a:srgbClr val="04001D"/>
                </a:solidFill>
                <a:latin typeface="Tahoma"/>
                <a:cs typeface="Tahoma"/>
              </a:rPr>
              <a:t>  </a:t>
            </a:r>
            <a:r>
              <a:rPr sz="3650" dirty="0">
                <a:solidFill>
                  <a:srgbClr val="04001D"/>
                </a:solidFill>
                <a:latin typeface="Tahoma"/>
                <a:cs typeface="Tahoma"/>
              </a:rPr>
              <a:t>a</a:t>
            </a:r>
            <a:r>
              <a:rPr sz="3650" spc="155" dirty="0">
                <a:solidFill>
                  <a:srgbClr val="04001D"/>
                </a:solidFill>
                <a:latin typeface="Tahoma"/>
                <a:cs typeface="Tahoma"/>
              </a:rPr>
              <a:t>  </a:t>
            </a:r>
            <a:r>
              <a:rPr sz="3650" spc="114" dirty="0">
                <a:solidFill>
                  <a:srgbClr val="04001D"/>
                </a:solidFill>
                <a:latin typeface="Tahoma"/>
                <a:cs typeface="Tahoma"/>
              </a:rPr>
              <a:t>Linux-</a:t>
            </a:r>
            <a:r>
              <a:rPr sz="3650" spc="-20" dirty="0">
                <a:solidFill>
                  <a:srgbClr val="04001D"/>
                </a:solidFill>
                <a:latin typeface="Tahoma"/>
                <a:cs typeface="Tahoma"/>
              </a:rPr>
              <a:t>like </a:t>
            </a:r>
            <a:r>
              <a:rPr sz="3650" spc="175" dirty="0">
                <a:solidFill>
                  <a:srgbClr val="04001D"/>
                </a:solidFill>
                <a:latin typeface="Tahoma"/>
                <a:cs typeface="Tahoma"/>
              </a:rPr>
              <a:t>command</a:t>
            </a:r>
            <a:r>
              <a:rPr sz="3650" spc="-75" dirty="0">
                <a:solidFill>
                  <a:srgbClr val="04001D"/>
                </a:solidFill>
                <a:latin typeface="Tahoma"/>
                <a:cs typeface="Tahoma"/>
              </a:rPr>
              <a:t> </a:t>
            </a:r>
            <a:r>
              <a:rPr sz="3650" dirty="0">
                <a:solidFill>
                  <a:srgbClr val="04001D"/>
                </a:solidFill>
                <a:latin typeface="Tahoma"/>
                <a:cs typeface="Tahoma"/>
              </a:rPr>
              <a:t>line</a:t>
            </a:r>
            <a:r>
              <a:rPr sz="3650" spc="-75" dirty="0">
                <a:solidFill>
                  <a:srgbClr val="04001D"/>
                </a:solidFill>
                <a:latin typeface="Tahoma"/>
                <a:cs typeface="Tahoma"/>
              </a:rPr>
              <a:t> </a:t>
            </a:r>
            <a:r>
              <a:rPr sz="3650" spc="45" dirty="0">
                <a:solidFill>
                  <a:srgbClr val="04001D"/>
                </a:solidFill>
                <a:latin typeface="Tahoma"/>
                <a:cs typeface="Tahoma"/>
              </a:rPr>
              <a:t>interface,</a:t>
            </a:r>
            <a:r>
              <a:rPr sz="3650" spc="-75" dirty="0">
                <a:solidFill>
                  <a:srgbClr val="04001D"/>
                </a:solidFill>
                <a:latin typeface="Tahoma"/>
                <a:cs typeface="Tahoma"/>
              </a:rPr>
              <a:t> </a:t>
            </a:r>
            <a:r>
              <a:rPr sz="3650" spc="55" dirty="0">
                <a:solidFill>
                  <a:srgbClr val="04001D"/>
                </a:solidFill>
                <a:latin typeface="Tahoma"/>
                <a:cs typeface="Tahoma"/>
              </a:rPr>
              <a:t>enabling</a:t>
            </a:r>
            <a:r>
              <a:rPr sz="3650" spc="-75" dirty="0">
                <a:solidFill>
                  <a:srgbClr val="04001D"/>
                </a:solidFill>
                <a:latin typeface="Tahoma"/>
                <a:cs typeface="Tahoma"/>
              </a:rPr>
              <a:t> </a:t>
            </a:r>
            <a:r>
              <a:rPr sz="3650" spc="170" dirty="0">
                <a:solidFill>
                  <a:srgbClr val="04001D"/>
                </a:solidFill>
                <a:latin typeface="Tahoma"/>
                <a:cs typeface="Tahoma"/>
              </a:rPr>
              <a:t>Git</a:t>
            </a:r>
            <a:r>
              <a:rPr sz="3650" spc="-75" dirty="0">
                <a:solidFill>
                  <a:srgbClr val="04001D"/>
                </a:solidFill>
                <a:latin typeface="Tahoma"/>
                <a:cs typeface="Tahoma"/>
              </a:rPr>
              <a:t> </a:t>
            </a:r>
            <a:r>
              <a:rPr sz="3650" dirty="0">
                <a:solidFill>
                  <a:srgbClr val="04001D"/>
                </a:solidFill>
                <a:latin typeface="Tahoma"/>
                <a:cs typeface="Tahoma"/>
              </a:rPr>
              <a:t>usage.</a:t>
            </a:r>
            <a:r>
              <a:rPr sz="3650" spc="-75" dirty="0">
                <a:solidFill>
                  <a:srgbClr val="04001D"/>
                </a:solidFill>
                <a:latin typeface="Tahoma"/>
                <a:cs typeface="Tahoma"/>
              </a:rPr>
              <a:t> </a:t>
            </a:r>
            <a:r>
              <a:rPr sz="3650" spc="-120" dirty="0">
                <a:solidFill>
                  <a:srgbClr val="04001D"/>
                </a:solidFill>
                <a:latin typeface="Tahoma"/>
                <a:cs typeface="Tahoma"/>
              </a:rPr>
              <a:t>It</a:t>
            </a:r>
            <a:r>
              <a:rPr sz="3650" spc="-75" dirty="0">
                <a:solidFill>
                  <a:srgbClr val="04001D"/>
                </a:solidFill>
                <a:latin typeface="Tahoma"/>
                <a:cs typeface="Tahoma"/>
              </a:rPr>
              <a:t> </a:t>
            </a:r>
            <a:r>
              <a:rPr sz="3650" spc="65" dirty="0">
                <a:solidFill>
                  <a:srgbClr val="04001D"/>
                </a:solidFill>
                <a:latin typeface="Tahoma"/>
                <a:cs typeface="Tahoma"/>
              </a:rPr>
              <a:t>installs</a:t>
            </a:r>
            <a:r>
              <a:rPr sz="3650" spc="-75" dirty="0">
                <a:solidFill>
                  <a:srgbClr val="04001D"/>
                </a:solidFill>
                <a:latin typeface="Tahoma"/>
                <a:cs typeface="Tahoma"/>
              </a:rPr>
              <a:t> </a:t>
            </a:r>
            <a:r>
              <a:rPr sz="3650" dirty="0">
                <a:solidFill>
                  <a:srgbClr val="04001D"/>
                </a:solidFill>
                <a:latin typeface="Tahoma"/>
                <a:cs typeface="Tahoma"/>
              </a:rPr>
              <a:t>Bash,</a:t>
            </a:r>
            <a:r>
              <a:rPr sz="3650" spc="-75" dirty="0">
                <a:solidFill>
                  <a:srgbClr val="04001D"/>
                </a:solidFill>
                <a:latin typeface="Tahoma"/>
                <a:cs typeface="Tahoma"/>
              </a:rPr>
              <a:t> </a:t>
            </a:r>
            <a:r>
              <a:rPr sz="3650" spc="170" dirty="0">
                <a:solidFill>
                  <a:srgbClr val="04001D"/>
                </a:solidFill>
                <a:latin typeface="Tahoma"/>
                <a:cs typeface="Tahoma"/>
              </a:rPr>
              <a:t>common </a:t>
            </a:r>
            <a:r>
              <a:rPr sz="3650" dirty="0">
                <a:solidFill>
                  <a:srgbClr val="04001D"/>
                </a:solidFill>
                <a:latin typeface="Tahoma"/>
                <a:cs typeface="Tahoma"/>
              </a:rPr>
              <a:t>utilities,</a:t>
            </a:r>
            <a:r>
              <a:rPr sz="3650" spc="85" dirty="0">
                <a:solidFill>
                  <a:srgbClr val="04001D"/>
                </a:solidFill>
                <a:latin typeface="Tahoma"/>
                <a:cs typeface="Tahoma"/>
              </a:rPr>
              <a:t> </a:t>
            </a:r>
            <a:r>
              <a:rPr sz="3650" spc="110" dirty="0">
                <a:solidFill>
                  <a:srgbClr val="04001D"/>
                </a:solidFill>
                <a:latin typeface="Tahoma"/>
                <a:cs typeface="Tahoma"/>
              </a:rPr>
              <a:t>and</a:t>
            </a:r>
            <a:r>
              <a:rPr sz="3650" spc="85" dirty="0">
                <a:solidFill>
                  <a:srgbClr val="04001D"/>
                </a:solidFill>
                <a:latin typeface="Tahoma"/>
                <a:cs typeface="Tahoma"/>
              </a:rPr>
              <a:t> </a:t>
            </a:r>
            <a:r>
              <a:rPr sz="3650" dirty="0">
                <a:solidFill>
                  <a:srgbClr val="04001D"/>
                </a:solidFill>
                <a:latin typeface="Tahoma"/>
                <a:cs typeface="Tahoma"/>
              </a:rPr>
              <a:t>Git,</a:t>
            </a:r>
            <a:r>
              <a:rPr sz="3650" spc="90" dirty="0">
                <a:solidFill>
                  <a:srgbClr val="04001D"/>
                </a:solidFill>
                <a:latin typeface="Tahoma"/>
                <a:cs typeface="Tahoma"/>
              </a:rPr>
              <a:t> </a:t>
            </a:r>
            <a:r>
              <a:rPr sz="3650" spc="85" dirty="0">
                <a:solidFill>
                  <a:srgbClr val="04001D"/>
                </a:solidFill>
                <a:latin typeface="Tahoma"/>
                <a:cs typeface="Tahoma"/>
              </a:rPr>
              <a:t>providing </a:t>
            </a:r>
            <a:r>
              <a:rPr sz="3650" dirty="0">
                <a:solidFill>
                  <a:srgbClr val="04001D"/>
                </a:solidFill>
                <a:latin typeface="Tahoma"/>
                <a:cs typeface="Tahoma"/>
              </a:rPr>
              <a:t>a</a:t>
            </a:r>
            <a:r>
              <a:rPr sz="3650" spc="90" dirty="0">
                <a:solidFill>
                  <a:srgbClr val="04001D"/>
                </a:solidFill>
                <a:latin typeface="Tahoma"/>
                <a:cs typeface="Tahoma"/>
              </a:rPr>
              <a:t> </a:t>
            </a:r>
            <a:r>
              <a:rPr sz="3650" dirty="0">
                <a:solidFill>
                  <a:srgbClr val="04001D"/>
                </a:solidFill>
                <a:latin typeface="Tahoma"/>
                <a:cs typeface="Tahoma"/>
              </a:rPr>
              <a:t>familiar</a:t>
            </a:r>
            <a:r>
              <a:rPr sz="3650" spc="80" dirty="0">
                <a:solidFill>
                  <a:srgbClr val="04001D"/>
                </a:solidFill>
                <a:latin typeface="Tahoma"/>
                <a:cs typeface="Tahoma"/>
              </a:rPr>
              <a:t> </a:t>
            </a:r>
            <a:r>
              <a:rPr sz="3650" spc="85" dirty="0">
                <a:solidFill>
                  <a:srgbClr val="04001D"/>
                </a:solidFill>
                <a:latin typeface="Tahoma"/>
                <a:cs typeface="Tahoma"/>
              </a:rPr>
              <a:t>environment</a:t>
            </a:r>
            <a:r>
              <a:rPr sz="3650" spc="90" dirty="0">
                <a:solidFill>
                  <a:srgbClr val="04001D"/>
                </a:solidFill>
                <a:latin typeface="Tahoma"/>
                <a:cs typeface="Tahoma"/>
              </a:rPr>
              <a:t> </a:t>
            </a:r>
            <a:r>
              <a:rPr sz="3650" spc="65" dirty="0">
                <a:solidFill>
                  <a:srgbClr val="04001D"/>
                </a:solidFill>
                <a:latin typeface="Tahoma"/>
                <a:cs typeface="Tahoma"/>
              </a:rPr>
              <a:t>for</a:t>
            </a:r>
            <a:r>
              <a:rPr sz="3650" spc="85" dirty="0">
                <a:solidFill>
                  <a:srgbClr val="04001D"/>
                </a:solidFill>
                <a:latin typeface="Tahoma"/>
                <a:cs typeface="Tahoma"/>
              </a:rPr>
              <a:t> </a:t>
            </a:r>
            <a:r>
              <a:rPr sz="3650" spc="125" dirty="0">
                <a:solidFill>
                  <a:srgbClr val="04001D"/>
                </a:solidFill>
                <a:latin typeface="Tahoma"/>
                <a:cs typeface="Tahoma"/>
              </a:rPr>
              <a:t>Windows</a:t>
            </a:r>
            <a:r>
              <a:rPr sz="3650" spc="85" dirty="0">
                <a:solidFill>
                  <a:srgbClr val="04001D"/>
                </a:solidFill>
                <a:latin typeface="Tahoma"/>
                <a:cs typeface="Tahoma"/>
              </a:rPr>
              <a:t> </a:t>
            </a:r>
            <a:r>
              <a:rPr sz="3650" spc="80" dirty="0">
                <a:solidFill>
                  <a:srgbClr val="04001D"/>
                </a:solidFill>
                <a:latin typeface="Tahoma"/>
                <a:cs typeface="Tahoma"/>
              </a:rPr>
              <a:t>users </a:t>
            </a:r>
            <a:r>
              <a:rPr sz="3650" spc="165" dirty="0">
                <a:solidFill>
                  <a:srgbClr val="04001D"/>
                </a:solidFill>
                <a:latin typeface="Tahoma"/>
                <a:cs typeface="Tahoma"/>
              </a:rPr>
              <a:t>to</a:t>
            </a:r>
            <a:r>
              <a:rPr sz="3650" spc="245" dirty="0">
                <a:solidFill>
                  <a:srgbClr val="04001D"/>
                </a:solidFill>
                <a:latin typeface="Tahoma"/>
                <a:cs typeface="Tahoma"/>
              </a:rPr>
              <a:t>  </a:t>
            </a:r>
            <a:r>
              <a:rPr sz="3650" dirty="0">
                <a:solidFill>
                  <a:srgbClr val="04001D"/>
                </a:solidFill>
                <a:latin typeface="Tahoma"/>
                <a:cs typeface="Tahoma"/>
              </a:rPr>
              <a:t>work</a:t>
            </a:r>
            <a:r>
              <a:rPr sz="3650" spc="240" dirty="0">
                <a:solidFill>
                  <a:srgbClr val="04001D"/>
                </a:solidFill>
                <a:latin typeface="Tahoma"/>
                <a:cs typeface="Tahoma"/>
              </a:rPr>
              <a:t>  </a:t>
            </a:r>
            <a:r>
              <a:rPr sz="3650" spc="65" dirty="0">
                <a:solidFill>
                  <a:srgbClr val="04001D"/>
                </a:solidFill>
                <a:latin typeface="Tahoma"/>
                <a:cs typeface="Tahoma"/>
              </a:rPr>
              <a:t>with</a:t>
            </a:r>
            <a:r>
              <a:rPr sz="3650" spc="245" dirty="0">
                <a:solidFill>
                  <a:srgbClr val="04001D"/>
                </a:solidFill>
                <a:latin typeface="Tahoma"/>
                <a:cs typeface="Tahoma"/>
              </a:rPr>
              <a:t>  </a:t>
            </a:r>
            <a:r>
              <a:rPr sz="3650" spc="170" dirty="0">
                <a:solidFill>
                  <a:srgbClr val="04001D"/>
                </a:solidFill>
                <a:latin typeface="Tahoma"/>
                <a:cs typeface="Tahoma"/>
              </a:rPr>
              <a:t>Git</a:t>
            </a:r>
            <a:r>
              <a:rPr sz="3650" spc="245" dirty="0">
                <a:solidFill>
                  <a:srgbClr val="04001D"/>
                </a:solidFill>
                <a:latin typeface="Tahoma"/>
                <a:cs typeface="Tahoma"/>
              </a:rPr>
              <a:t>  </a:t>
            </a:r>
            <a:r>
              <a:rPr sz="3650" spc="105" dirty="0">
                <a:solidFill>
                  <a:srgbClr val="04001D"/>
                </a:solidFill>
                <a:latin typeface="Tahoma"/>
                <a:cs typeface="Tahoma"/>
              </a:rPr>
              <a:t>as</a:t>
            </a:r>
            <a:r>
              <a:rPr sz="3650" spc="245" dirty="0">
                <a:solidFill>
                  <a:srgbClr val="04001D"/>
                </a:solidFill>
                <a:latin typeface="Tahoma"/>
                <a:cs typeface="Tahoma"/>
              </a:rPr>
              <a:t>  </a:t>
            </a:r>
            <a:r>
              <a:rPr sz="3650" spc="105" dirty="0">
                <a:solidFill>
                  <a:srgbClr val="04001D"/>
                </a:solidFill>
                <a:latin typeface="Tahoma"/>
                <a:cs typeface="Tahoma"/>
              </a:rPr>
              <a:t>it</a:t>
            </a:r>
            <a:r>
              <a:rPr sz="3650" spc="240" dirty="0">
                <a:solidFill>
                  <a:srgbClr val="04001D"/>
                </a:solidFill>
                <a:latin typeface="Tahoma"/>
                <a:cs typeface="Tahoma"/>
              </a:rPr>
              <a:t>  </a:t>
            </a:r>
            <a:r>
              <a:rPr sz="3650" spc="125" dirty="0">
                <a:solidFill>
                  <a:srgbClr val="04001D"/>
                </a:solidFill>
                <a:latin typeface="Tahoma"/>
                <a:cs typeface="Tahoma"/>
              </a:rPr>
              <a:t>resembles</a:t>
            </a:r>
            <a:r>
              <a:rPr sz="3650" spc="245" dirty="0">
                <a:solidFill>
                  <a:srgbClr val="04001D"/>
                </a:solidFill>
                <a:latin typeface="Tahoma"/>
                <a:cs typeface="Tahoma"/>
              </a:rPr>
              <a:t>  </a:t>
            </a:r>
            <a:r>
              <a:rPr sz="3650" dirty="0">
                <a:solidFill>
                  <a:srgbClr val="04001D"/>
                </a:solidFill>
                <a:latin typeface="Tahoma"/>
                <a:cs typeface="Tahoma"/>
              </a:rPr>
              <a:t>Linux</a:t>
            </a:r>
            <a:r>
              <a:rPr sz="3650" spc="245" dirty="0">
                <a:solidFill>
                  <a:srgbClr val="04001D"/>
                </a:solidFill>
                <a:latin typeface="Tahoma"/>
                <a:cs typeface="Tahoma"/>
              </a:rPr>
              <a:t>  </a:t>
            </a:r>
            <a:r>
              <a:rPr sz="3650" spc="110" dirty="0">
                <a:solidFill>
                  <a:srgbClr val="04001D"/>
                </a:solidFill>
                <a:latin typeface="Tahoma"/>
                <a:cs typeface="Tahoma"/>
              </a:rPr>
              <a:t>and</a:t>
            </a:r>
            <a:r>
              <a:rPr sz="3650" spc="240" dirty="0">
                <a:solidFill>
                  <a:srgbClr val="04001D"/>
                </a:solidFill>
                <a:latin typeface="Tahoma"/>
                <a:cs typeface="Tahoma"/>
              </a:rPr>
              <a:t>  </a:t>
            </a:r>
            <a:r>
              <a:rPr sz="3650" spc="180" dirty="0">
                <a:solidFill>
                  <a:srgbClr val="04001D"/>
                </a:solidFill>
                <a:latin typeface="Tahoma"/>
                <a:cs typeface="Tahoma"/>
              </a:rPr>
              <a:t>macOS</a:t>
            </a:r>
            <a:r>
              <a:rPr sz="3650" spc="245" dirty="0">
                <a:solidFill>
                  <a:srgbClr val="04001D"/>
                </a:solidFill>
                <a:latin typeface="Tahoma"/>
                <a:cs typeface="Tahoma"/>
              </a:rPr>
              <a:t>  </a:t>
            </a:r>
            <a:r>
              <a:rPr sz="3650" spc="55" dirty="0">
                <a:solidFill>
                  <a:srgbClr val="04001D"/>
                </a:solidFill>
                <a:latin typeface="Tahoma"/>
                <a:cs typeface="Tahoma"/>
              </a:rPr>
              <a:t>terminal </a:t>
            </a:r>
            <a:r>
              <a:rPr sz="3650" spc="70" dirty="0">
                <a:solidFill>
                  <a:srgbClr val="04001D"/>
                </a:solidFill>
                <a:latin typeface="Tahoma"/>
                <a:cs typeface="Tahoma"/>
              </a:rPr>
              <a:t>experiences.</a:t>
            </a:r>
            <a:endParaRPr sz="3650">
              <a:latin typeface="Tahoma"/>
              <a:cs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84475" y="8616205"/>
            <a:ext cx="4010024" cy="1670794"/>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pic>
        <p:nvPicPr>
          <p:cNvPr id="4" name="object 4"/>
          <p:cNvPicPr/>
          <p:nvPr/>
        </p:nvPicPr>
        <p:blipFill>
          <a:blip r:embed="rId4" cstate="print"/>
          <a:stretch>
            <a:fillRect/>
          </a:stretch>
        </p:blipFill>
        <p:spPr>
          <a:xfrm>
            <a:off x="14792965" y="0"/>
            <a:ext cx="3495034" cy="3094955"/>
          </a:xfrm>
          <a:prstGeom prst="rect">
            <a:avLst/>
          </a:prstGeom>
        </p:spPr>
      </p:pic>
      <p:grpSp>
        <p:nvGrpSpPr>
          <p:cNvPr id="5" name="object 5"/>
          <p:cNvGrpSpPr/>
          <p:nvPr/>
        </p:nvGrpSpPr>
        <p:grpSpPr>
          <a:xfrm>
            <a:off x="1682196" y="4265970"/>
            <a:ext cx="14516100" cy="4219575"/>
            <a:chOff x="1682196" y="4265970"/>
            <a:chExt cx="14516100" cy="4219575"/>
          </a:xfrm>
        </p:grpSpPr>
        <p:pic>
          <p:nvPicPr>
            <p:cNvPr id="6" name="object 6"/>
            <p:cNvPicPr/>
            <p:nvPr/>
          </p:nvPicPr>
          <p:blipFill>
            <a:blip r:embed="rId5" cstate="print"/>
            <a:stretch>
              <a:fillRect/>
            </a:stretch>
          </p:blipFill>
          <p:spPr>
            <a:xfrm>
              <a:off x="1682196" y="4265970"/>
              <a:ext cx="14516099" cy="4219574"/>
            </a:xfrm>
            <a:prstGeom prst="rect">
              <a:avLst/>
            </a:prstGeom>
          </p:spPr>
        </p:pic>
        <p:pic>
          <p:nvPicPr>
            <p:cNvPr id="7" name="object 7"/>
            <p:cNvPicPr/>
            <p:nvPr/>
          </p:nvPicPr>
          <p:blipFill>
            <a:blip r:embed="rId6" cstate="print"/>
            <a:stretch>
              <a:fillRect/>
            </a:stretch>
          </p:blipFill>
          <p:spPr>
            <a:xfrm>
              <a:off x="9143999" y="6133828"/>
              <a:ext cx="3705224" cy="866774"/>
            </a:xfrm>
            <a:prstGeom prst="rect">
              <a:avLst/>
            </a:prstGeom>
          </p:spPr>
        </p:pic>
        <p:pic>
          <p:nvPicPr>
            <p:cNvPr id="8" name="object 8"/>
            <p:cNvPicPr/>
            <p:nvPr/>
          </p:nvPicPr>
          <p:blipFill>
            <a:blip r:embed="rId7" cstate="print"/>
            <a:stretch>
              <a:fillRect/>
            </a:stretch>
          </p:blipFill>
          <p:spPr>
            <a:xfrm>
              <a:off x="9387640" y="7506566"/>
              <a:ext cx="6515099" cy="771524"/>
            </a:xfrm>
            <a:prstGeom prst="rect">
              <a:avLst/>
            </a:prstGeom>
          </p:spPr>
        </p:pic>
      </p:grpSp>
      <p:sp>
        <p:nvSpPr>
          <p:cNvPr id="9" name="object 9"/>
          <p:cNvSpPr txBox="1"/>
          <p:nvPr/>
        </p:nvSpPr>
        <p:spPr>
          <a:xfrm>
            <a:off x="1853861" y="1199887"/>
            <a:ext cx="4804410" cy="812165"/>
          </a:xfrm>
          <a:prstGeom prst="rect">
            <a:avLst/>
          </a:prstGeom>
        </p:spPr>
        <p:txBody>
          <a:bodyPr vert="horz" wrap="square" lIns="0" tIns="13970" rIns="0" bIns="0" rtlCol="0">
            <a:spAutoFit/>
          </a:bodyPr>
          <a:lstStyle/>
          <a:p>
            <a:pPr marL="12700">
              <a:lnSpc>
                <a:spcPct val="100000"/>
              </a:lnSpc>
              <a:spcBef>
                <a:spcPts val="110"/>
              </a:spcBef>
            </a:pPr>
            <a:r>
              <a:rPr sz="5150" b="1" spc="175" dirty="0">
                <a:solidFill>
                  <a:srgbClr val="2A1511"/>
                </a:solidFill>
                <a:latin typeface="Arial"/>
                <a:cs typeface="Arial"/>
              </a:rPr>
              <a:t>Configure</a:t>
            </a:r>
            <a:r>
              <a:rPr sz="5150" b="1" spc="145" dirty="0">
                <a:solidFill>
                  <a:srgbClr val="2A1511"/>
                </a:solidFill>
                <a:latin typeface="Arial"/>
                <a:cs typeface="Arial"/>
              </a:rPr>
              <a:t> </a:t>
            </a:r>
            <a:r>
              <a:rPr sz="5150" b="1" spc="245" dirty="0">
                <a:solidFill>
                  <a:srgbClr val="2A1511"/>
                </a:solidFill>
                <a:latin typeface="Arial"/>
                <a:cs typeface="Arial"/>
              </a:rPr>
              <a:t>Git:</a:t>
            </a:r>
            <a:endParaRPr sz="5150">
              <a:latin typeface="Arial"/>
              <a:cs typeface="Arial"/>
            </a:endParaRPr>
          </a:p>
        </p:txBody>
      </p:sp>
      <p:pic>
        <p:nvPicPr>
          <p:cNvPr id="10" name="object 10"/>
          <p:cNvPicPr/>
          <p:nvPr/>
        </p:nvPicPr>
        <p:blipFill>
          <a:blip r:embed="rId8" cstate="print"/>
          <a:stretch>
            <a:fillRect/>
          </a:stretch>
        </p:blipFill>
        <p:spPr>
          <a:xfrm>
            <a:off x="1573053" y="2836226"/>
            <a:ext cx="133350" cy="133349"/>
          </a:xfrm>
          <a:prstGeom prst="rect">
            <a:avLst/>
          </a:prstGeom>
        </p:spPr>
      </p:pic>
      <p:sp>
        <p:nvSpPr>
          <p:cNvPr id="11" name="object 11"/>
          <p:cNvSpPr txBox="1"/>
          <p:nvPr/>
        </p:nvSpPr>
        <p:spPr>
          <a:xfrm>
            <a:off x="1892835" y="2534880"/>
            <a:ext cx="14320519" cy="1168400"/>
          </a:xfrm>
          <a:prstGeom prst="rect">
            <a:avLst/>
          </a:prstGeom>
        </p:spPr>
        <p:txBody>
          <a:bodyPr vert="horz" wrap="square" lIns="0" tIns="12065" rIns="0" bIns="0" rtlCol="0">
            <a:spAutoFit/>
          </a:bodyPr>
          <a:lstStyle/>
          <a:p>
            <a:pPr marL="12700" marR="5080">
              <a:lnSpc>
                <a:spcPct val="115399"/>
              </a:lnSpc>
              <a:spcBef>
                <a:spcPts val="95"/>
              </a:spcBef>
              <a:tabLst>
                <a:tab pos="749935" algn="l"/>
                <a:tab pos="2182495" algn="l"/>
                <a:tab pos="4375150" algn="l"/>
                <a:tab pos="4930775" algn="l"/>
                <a:tab pos="6120130" algn="l"/>
                <a:tab pos="6903084" algn="l"/>
                <a:tab pos="9287510" algn="l"/>
                <a:tab pos="10168890" algn="l"/>
                <a:tab pos="12315190" algn="l"/>
                <a:tab pos="13286105" algn="l"/>
              </a:tabLst>
            </a:pPr>
            <a:r>
              <a:rPr sz="3250" spc="35" dirty="0">
                <a:solidFill>
                  <a:srgbClr val="04001D"/>
                </a:solidFill>
                <a:latin typeface="Tahoma"/>
                <a:cs typeface="Tahoma"/>
              </a:rPr>
              <a:t>git</a:t>
            </a:r>
            <a:r>
              <a:rPr sz="3250" dirty="0">
                <a:solidFill>
                  <a:srgbClr val="04001D"/>
                </a:solidFill>
                <a:latin typeface="Tahoma"/>
                <a:cs typeface="Tahoma"/>
              </a:rPr>
              <a:t>	</a:t>
            </a:r>
            <a:r>
              <a:rPr sz="3250" spc="85" dirty="0">
                <a:solidFill>
                  <a:srgbClr val="04001D"/>
                </a:solidFill>
                <a:latin typeface="Tahoma"/>
                <a:cs typeface="Tahoma"/>
              </a:rPr>
              <a:t>config</a:t>
            </a:r>
            <a:r>
              <a:rPr sz="3250" dirty="0">
                <a:solidFill>
                  <a:srgbClr val="04001D"/>
                </a:solidFill>
                <a:latin typeface="Tahoma"/>
                <a:cs typeface="Tahoma"/>
              </a:rPr>
              <a:t>	</a:t>
            </a:r>
            <a:r>
              <a:rPr sz="3250" spc="150" dirty="0">
                <a:solidFill>
                  <a:srgbClr val="04001D"/>
                </a:solidFill>
                <a:latin typeface="Tahoma"/>
                <a:cs typeface="Tahoma"/>
              </a:rPr>
              <a:t>command</a:t>
            </a:r>
            <a:r>
              <a:rPr sz="3250" dirty="0">
                <a:solidFill>
                  <a:srgbClr val="04001D"/>
                </a:solidFill>
                <a:latin typeface="Tahoma"/>
                <a:cs typeface="Tahoma"/>
              </a:rPr>
              <a:t>	</a:t>
            </a:r>
            <a:r>
              <a:rPr sz="3250" spc="70" dirty="0">
                <a:solidFill>
                  <a:srgbClr val="04001D"/>
                </a:solidFill>
                <a:latin typeface="Tahoma"/>
                <a:cs typeface="Tahoma"/>
              </a:rPr>
              <a:t>is</a:t>
            </a:r>
            <a:r>
              <a:rPr sz="3250" dirty="0">
                <a:solidFill>
                  <a:srgbClr val="04001D"/>
                </a:solidFill>
                <a:latin typeface="Tahoma"/>
                <a:cs typeface="Tahoma"/>
              </a:rPr>
              <a:t>	</a:t>
            </a:r>
            <a:r>
              <a:rPr sz="3250" spc="125" dirty="0">
                <a:solidFill>
                  <a:srgbClr val="04001D"/>
                </a:solidFill>
                <a:latin typeface="Tahoma"/>
                <a:cs typeface="Tahoma"/>
              </a:rPr>
              <a:t>used</a:t>
            </a:r>
            <a:r>
              <a:rPr sz="3250" dirty="0">
                <a:solidFill>
                  <a:srgbClr val="04001D"/>
                </a:solidFill>
                <a:latin typeface="Tahoma"/>
                <a:cs typeface="Tahoma"/>
              </a:rPr>
              <a:t>	</a:t>
            </a:r>
            <a:r>
              <a:rPr sz="3250" spc="40" dirty="0">
                <a:solidFill>
                  <a:srgbClr val="04001D"/>
                </a:solidFill>
                <a:latin typeface="Tahoma"/>
                <a:cs typeface="Tahoma"/>
              </a:rPr>
              <a:t>for</a:t>
            </a:r>
            <a:r>
              <a:rPr sz="3250" dirty="0">
                <a:solidFill>
                  <a:srgbClr val="04001D"/>
                </a:solidFill>
                <a:latin typeface="Tahoma"/>
                <a:cs typeface="Tahoma"/>
              </a:rPr>
              <a:t>	</a:t>
            </a:r>
            <a:r>
              <a:rPr sz="3250" spc="50" dirty="0">
                <a:solidFill>
                  <a:srgbClr val="04001D"/>
                </a:solidFill>
                <a:latin typeface="Tahoma"/>
                <a:cs typeface="Tahoma"/>
              </a:rPr>
              <a:t>configuring</a:t>
            </a:r>
            <a:r>
              <a:rPr sz="3250" dirty="0">
                <a:solidFill>
                  <a:srgbClr val="04001D"/>
                </a:solidFill>
                <a:latin typeface="Tahoma"/>
                <a:cs typeface="Tahoma"/>
              </a:rPr>
              <a:t>	</a:t>
            </a:r>
            <a:r>
              <a:rPr sz="3250" spc="40" dirty="0">
                <a:solidFill>
                  <a:srgbClr val="04001D"/>
                </a:solidFill>
                <a:latin typeface="Tahoma"/>
                <a:cs typeface="Tahoma"/>
              </a:rPr>
              <a:t>our</a:t>
            </a:r>
            <a:r>
              <a:rPr sz="3250" dirty="0">
                <a:solidFill>
                  <a:srgbClr val="04001D"/>
                </a:solidFill>
                <a:latin typeface="Tahoma"/>
                <a:cs typeface="Tahoma"/>
              </a:rPr>
              <a:t>	</a:t>
            </a:r>
            <a:r>
              <a:rPr sz="3250" spc="75" dirty="0">
                <a:solidFill>
                  <a:srgbClr val="04001D"/>
                </a:solidFill>
                <a:latin typeface="Tahoma"/>
                <a:cs typeface="Tahoma"/>
              </a:rPr>
              <a:t>username</a:t>
            </a:r>
            <a:r>
              <a:rPr sz="3250" dirty="0">
                <a:solidFill>
                  <a:srgbClr val="04001D"/>
                </a:solidFill>
                <a:latin typeface="Tahoma"/>
                <a:cs typeface="Tahoma"/>
              </a:rPr>
              <a:t>	</a:t>
            </a:r>
            <a:r>
              <a:rPr sz="3250" spc="80" dirty="0">
                <a:solidFill>
                  <a:srgbClr val="04001D"/>
                </a:solidFill>
                <a:latin typeface="Tahoma"/>
                <a:cs typeface="Tahoma"/>
              </a:rPr>
              <a:t>and</a:t>
            </a:r>
            <a:r>
              <a:rPr sz="3250" dirty="0">
                <a:solidFill>
                  <a:srgbClr val="04001D"/>
                </a:solidFill>
                <a:latin typeface="Tahoma"/>
                <a:cs typeface="Tahoma"/>
              </a:rPr>
              <a:t>	</a:t>
            </a:r>
            <a:r>
              <a:rPr sz="3250" spc="55" dirty="0">
                <a:solidFill>
                  <a:srgbClr val="04001D"/>
                </a:solidFill>
                <a:latin typeface="Tahoma"/>
                <a:cs typeface="Tahoma"/>
              </a:rPr>
              <a:t>email </a:t>
            </a:r>
            <a:r>
              <a:rPr sz="3250" spc="80" dirty="0">
                <a:solidFill>
                  <a:srgbClr val="04001D"/>
                </a:solidFill>
                <a:latin typeface="Tahoma"/>
                <a:cs typeface="Tahoma"/>
              </a:rPr>
              <a:t>address.</a:t>
            </a:r>
            <a:r>
              <a:rPr sz="3250" spc="-110" dirty="0">
                <a:solidFill>
                  <a:srgbClr val="04001D"/>
                </a:solidFill>
                <a:latin typeface="Tahoma"/>
                <a:cs typeface="Tahoma"/>
              </a:rPr>
              <a:t> </a:t>
            </a:r>
            <a:r>
              <a:rPr sz="3250" spc="110" dirty="0">
                <a:solidFill>
                  <a:srgbClr val="04001D"/>
                </a:solidFill>
                <a:latin typeface="Tahoma"/>
                <a:cs typeface="Tahoma"/>
              </a:rPr>
              <a:t>So</a:t>
            </a:r>
            <a:r>
              <a:rPr sz="3250" spc="-110" dirty="0">
                <a:solidFill>
                  <a:srgbClr val="04001D"/>
                </a:solidFill>
                <a:latin typeface="Tahoma"/>
                <a:cs typeface="Tahoma"/>
              </a:rPr>
              <a:t> </a:t>
            </a:r>
            <a:r>
              <a:rPr sz="3250" spc="65" dirty="0">
                <a:solidFill>
                  <a:srgbClr val="04001D"/>
                </a:solidFill>
                <a:latin typeface="Tahoma"/>
                <a:cs typeface="Tahoma"/>
              </a:rPr>
              <a:t>for</a:t>
            </a:r>
            <a:r>
              <a:rPr sz="3250" spc="-110" dirty="0">
                <a:solidFill>
                  <a:srgbClr val="04001D"/>
                </a:solidFill>
                <a:latin typeface="Tahoma"/>
                <a:cs typeface="Tahoma"/>
              </a:rPr>
              <a:t> </a:t>
            </a:r>
            <a:r>
              <a:rPr sz="3250" spc="45" dirty="0">
                <a:solidFill>
                  <a:srgbClr val="04001D"/>
                </a:solidFill>
                <a:latin typeface="Tahoma"/>
                <a:cs typeface="Tahoma"/>
              </a:rPr>
              <a:t>configuration,</a:t>
            </a:r>
            <a:r>
              <a:rPr sz="3250" spc="-105" dirty="0">
                <a:solidFill>
                  <a:srgbClr val="04001D"/>
                </a:solidFill>
                <a:latin typeface="Tahoma"/>
                <a:cs typeface="Tahoma"/>
              </a:rPr>
              <a:t> </a:t>
            </a:r>
            <a:r>
              <a:rPr sz="3250" spc="75" dirty="0">
                <a:solidFill>
                  <a:srgbClr val="04001D"/>
                </a:solidFill>
                <a:latin typeface="Tahoma"/>
                <a:cs typeface="Tahoma"/>
              </a:rPr>
              <a:t>we</a:t>
            </a:r>
            <a:r>
              <a:rPr sz="3250" spc="-110" dirty="0">
                <a:solidFill>
                  <a:srgbClr val="04001D"/>
                </a:solidFill>
                <a:latin typeface="Tahoma"/>
                <a:cs typeface="Tahoma"/>
              </a:rPr>
              <a:t> </a:t>
            </a:r>
            <a:r>
              <a:rPr sz="3250" spc="140" dirty="0">
                <a:solidFill>
                  <a:srgbClr val="04001D"/>
                </a:solidFill>
                <a:latin typeface="Tahoma"/>
                <a:cs typeface="Tahoma"/>
              </a:rPr>
              <a:t>can</a:t>
            </a:r>
            <a:r>
              <a:rPr sz="3250" spc="-110" dirty="0">
                <a:solidFill>
                  <a:srgbClr val="04001D"/>
                </a:solidFill>
                <a:latin typeface="Tahoma"/>
                <a:cs typeface="Tahoma"/>
              </a:rPr>
              <a:t> </a:t>
            </a:r>
            <a:r>
              <a:rPr sz="3250" spc="185" dirty="0">
                <a:solidFill>
                  <a:srgbClr val="04001D"/>
                </a:solidFill>
                <a:latin typeface="Tahoma"/>
                <a:cs typeface="Tahoma"/>
              </a:rPr>
              <a:t>type</a:t>
            </a:r>
            <a:r>
              <a:rPr sz="3250" spc="-110" dirty="0">
                <a:solidFill>
                  <a:srgbClr val="04001D"/>
                </a:solidFill>
                <a:latin typeface="Tahoma"/>
                <a:cs typeface="Tahoma"/>
              </a:rPr>
              <a:t> </a:t>
            </a:r>
            <a:r>
              <a:rPr sz="3250" spc="110" dirty="0">
                <a:solidFill>
                  <a:srgbClr val="04001D"/>
                </a:solidFill>
                <a:latin typeface="Tahoma"/>
                <a:cs typeface="Tahoma"/>
              </a:rPr>
              <a:t>the</a:t>
            </a:r>
            <a:r>
              <a:rPr sz="3250" spc="-105" dirty="0">
                <a:solidFill>
                  <a:srgbClr val="04001D"/>
                </a:solidFill>
                <a:latin typeface="Tahoma"/>
                <a:cs typeface="Tahoma"/>
              </a:rPr>
              <a:t> </a:t>
            </a:r>
            <a:r>
              <a:rPr sz="3250" dirty="0">
                <a:solidFill>
                  <a:srgbClr val="04001D"/>
                </a:solidFill>
                <a:latin typeface="Tahoma"/>
                <a:cs typeface="Tahoma"/>
              </a:rPr>
              <a:t>following</a:t>
            </a:r>
            <a:r>
              <a:rPr sz="3250" spc="-110" dirty="0">
                <a:solidFill>
                  <a:srgbClr val="04001D"/>
                </a:solidFill>
                <a:latin typeface="Tahoma"/>
                <a:cs typeface="Tahoma"/>
              </a:rPr>
              <a:t> </a:t>
            </a:r>
            <a:r>
              <a:rPr sz="3250" spc="65" dirty="0">
                <a:solidFill>
                  <a:srgbClr val="04001D"/>
                </a:solidFill>
                <a:latin typeface="Tahoma"/>
                <a:cs typeface="Tahoma"/>
              </a:rPr>
              <a:t>command:</a:t>
            </a:r>
            <a:endParaRPr sz="3250">
              <a:latin typeface="Tahoma"/>
              <a:cs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2" cy="1028313"/>
          </a:xfrm>
          <a:prstGeom prst="rect">
            <a:avLst/>
          </a:prstGeom>
        </p:spPr>
      </p:pic>
      <p:pic>
        <p:nvPicPr>
          <p:cNvPr id="3" name="object 3"/>
          <p:cNvPicPr/>
          <p:nvPr/>
        </p:nvPicPr>
        <p:blipFill>
          <a:blip r:embed="rId3" cstate="print"/>
          <a:stretch>
            <a:fillRect/>
          </a:stretch>
        </p:blipFill>
        <p:spPr>
          <a:xfrm>
            <a:off x="14277737" y="9520481"/>
            <a:ext cx="4010024" cy="766518"/>
          </a:xfrm>
          <a:prstGeom prst="rect">
            <a:avLst/>
          </a:prstGeom>
        </p:spPr>
      </p:pic>
      <p:pic>
        <p:nvPicPr>
          <p:cNvPr id="4" name="object 4"/>
          <p:cNvPicPr/>
          <p:nvPr/>
        </p:nvPicPr>
        <p:blipFill>
          <a:blip r:embed="rId4" cstate="print"/>
          <a:stretch>
            <a:fillRect/>
          </a:stretch>
        </p:blipFill>
        <p:spPr>
          <a:xfrm>
            <a:off x="0" y="8428912"/>
            <a:ext cx="1857693" cy="1858087"/>
          </a:xfrm>
          <a:prstGeom prst="rect">
            <a:avLst/>
          </a:prstGeom>
        </p:spPr>
      </p:pic>
      <p:pic>
        <p:nvPicPr>
          <p:cNvPr id="5" name="object 5"/>
          <p:cNvPicPr/>
          <p:nvPr/>
        </p:nvPicPr>
        <p:blipFill>
          <a:blip r:embed="rId5" cstate="print"/>
          <a:stretch>
            <a:fillRect/>
          </a:stretch>
        </p:blipFill>
        <p:spPr>
          <a:xfrm>
            <a:off x="14792965" y="0"/>
            <a:ext cx="3495034" cy="3094955"/>
          </a:xfrm>
          <a:prstGeom prst="rect">
            <a:avLst/>
          </a:prstGeom>
        </p:spPr>
      </p:pic>
      <p:grpSp>
        <p:nvGrpSpPr>
          <p:cNvPr id="6" name="object 6"/>
          <p:cNvGrpSpPr/>
          <p:nvPr/>
        </p:nvGrpSpPr>
        <p:grpSpPr>
          <a:xfrm>
            <a:off x="3185533" y="2645080"/>
            <a:ext cx="10696575" cy="7267575"/>
            <a:chOff x="3185533" y="2645080"/>
            <a:chExt cx="10696575" cy="7267575"/>
          </a:xfrm>
        </p:grpSpPr>
        <p:pic>
          <p:nvPicPr>
            <p:cNvPr id="7" name="object 7"/>
            <p:cNvPicPr/>
            <p:nvPr/>
          </p:nvPicPr>
          <p:blipFill>
            <a:blip r:embed="rId6" cstate="print"/>
            <a:stretch>
              <a:fillRect/>
            </a:stretch>
          </p:blipFill>
          <p:spPr>
            <a:xfrm>
              <a:off x="3185533" y="2645080"/>
              <a:ext cx="10696574" cy="7267574"/>
            </a:xfrm>
            <a:prstGeom prst="rect">
              <a:avLst/>
            </a:prstGeom>
          </p:spPr>
        </p:pic>
        <p:pic>
          <p:nvPicPr>
            <p:cNvPr id="8" name="object 8"/>
            <p:cNvPicPr/>
            <p:nvPr/>
          </p:nvPicPr>
          <p:blipFill>
            <a:blip r:embed="rId7" cstate="print"/>
            <a:stretch>
              <a:fillRect/>
            </a:stretch>
          </p:blipFill>
          <p:spPr>
            <a:xfrm>
              <a:off x="4553216" y="6855437"/>
              <a:ext cx="2066924" cy="323849"/>
            </a:xfrm>
            <a:prstGeom prst="rect">
              <a:avLst/>
            </a:prstGeom>
          </p:spPr>
        </p:pic>
        <p:pic>
          <p:nvPicPr>
            <p:cNvPr id="9" name="object 9"/>
            <p:cNvPicPr/>
            <p:nvPr/>
          </p:nvPicPr>
          <p:blipFill>
            <a:blip r:embed="rId8" cstate="print"/>
            <a:stretch>
              <a:fillRect/>
            </a:stretch>
          </p:blipFill>
          <p:spPr>
            <a:xfrm>
              <a:off x="4673749" y="7174557"/>
              <a:ext cx="3286124" cy="219019"/>
            </a:xfrm>
            <a:prstGeom prst="rect">
              <a:avLst/>
            </a:prstGeom>
          </p:spPr>
        </p:pic>
      </p:grpSp>
      <p:sp>
        <p:nvSpPr>
          <p:cNvPr id="10" name="object 10"/>
          <p:cNvSpPr txBox="1"/>
          <p:nvPr/>
        </p:nvSpPr>
        <p:spPr>
          <a:xfrm>
            <a:off x="1631992" y="952044"/>
            <a:ext cx="4804410" cy="812165"/>
          </a:xfrm>
          <a:prstGeom prst="rect">
            <a:avLst/>
          </a:prstGeom>
        </p:spPr>
        <p:txBody>
          <a:bodyPr vert="horz" wrap="square" lIns="0" tIns="13970" rIns="0" bIns="0" rtlCol="0">
            <a:spAutoFit/>
          </a:bodyPr>
          <a:lstStyle/>
          <a:p>
            <a:pPr marL="12700">
              <a:lnSpc>
                <a:spcPct val="100000"/>
              </a:lnSpc>
              <a:spcBef>
                <a:spcPts val="110"/>
              </a:spcBef>
            </a:pPr>
            <a:r>
              <a:rPr sz="5150" b="1" spc="175" dirty="0">
                <a:solidFill>
                  <a:srgbClr val="2A1511"/>
                </a:solidFill>
                <a:latin typeface="Arial"/>
                <a:cs typeface="Arial"/>
              </a:rPr>
              <a:t>Configure</a:t>
            </a:r>
            <a:r>
              <a:rPr sz="5150" b="1" spc="145" dirty="0">
                <a:solidFill>
                  <a:srgbClr val="2A1511"/>
                </a:solidFill>
                <a:latin typeface="Arial"/>
                <a:cs typeface="Arial"/>
              </a:rPr>
              <a:t> </a:t>
            </a:r>
            <a:r>
              <a:rPr sz="5150" b="1" spc="245" dirty="0">
                <a:solidFill>
                  <a:srgbClr val="2A1511"/>
                </a:solidFill>
                <a:latin typeface="Arial"/>
                <a:cs typeface="Arial"/>
              </a:rPr>
              <a:t>Git:</a:t>
            </a:r>
            <a:endParaRPr sz="5150">
              <a:latin typeface="Arial"/>
              <a:cs typeface="Arial"/>
            </a:endParaRPr>
          </a:p>
        </p:txBody>
      </p:sp>
      <p:pic>
        <p:nvPicPr>
          <p:cNvPr id="11" name="object 11"/>
          <p:cNvPicPr/>
          <p:nvPr/>
        </p:nvPicPr>
        <p:blipFill>
          <a:blip r:embed="rId9" cstate="print"/>
          <a:stretch>
            <a:fillRect/>
          </a:stretch>
        </p:blipFill>
        <p:spPr>
          <a:xfrm>
            <a:off x="2016167" y="2212749"/>
            <a:ext cx="133350" cy="133349"/>
          </a:xfrm>
          <a:prstGeom prst="rect">
            <a:avLst/>
          </a:prstGeom>
        </p:spPr>
      </p:pic>
      <p:sp>
        <p:nvSpPr>
          <p:cNvPr id="12" name="object 12"/>
          <p:cNvSpPr txBox="1"/>
          <p:nvPr/>
        </p:nvSpPr>
        <p:spPr>
          <a:xfrm>
            <a:off x="2335949" y="1985927"/>
            <a:ext cx="13311505" cy="522605"/>
          </a:xfrm>
          <a:prstGeom prst="rect">
            <a:avLst/>
          </a:prstGeom>
        </p:spPr>
        <p:txBody>
          <a:bodyPr vert="horz" wrap="square" lIns="0" tIns="13970" rIns="0" bIns="0" rtlCol="0">
            <a:spAutoFit/>
          </a:bodyPr>
          <a:lstStyle/>
          <a:p>
            <a:pPr marL="12700">
              <a:lnSpc>
                <a:spcPct val="100000"/>
              </a:lnSpc>
              <a:spcBef>
                <a:spcPts val="110"/>
              </a:spcBef>
            </a:pPr>
            <a:r>
              <a:rPr sz="3250" spc="60" dirty="0">
                <a:solidFill>
                  <a:srgbClr val="04001D"/>
                </a:solidFill>
                <a:latin typeface="Tahoma"/>
                <a:cs typeface="Tahoma"/>
              </a:rPr>
              <a:t>git</a:t>
            </a:r>
            <a:r>
              <a:rPr sz="3250" spc="-140" dirty="0">
                <a:solidFill>
                  <a:srgbClr val="04001D"/>
                </a:solidFill>
                <a:latin typeface="Tahoma"/>
                <a:cs typeface="Tahoma"/>
              </a:rPr>
              <a:t> </a:t>
            </a:r>
            <a:r>
              <a:rPr sz="3250" spc="95" dirty="0">
                <a:solidFill>
                  <a:srgbClr val="04001D"/>
                </a:solidFill>
                <a:latin typeface="Tahoma"/>
                <a:cs typeface="Tahoma"/>
              </a:rPr>
              <a:t>config</a:t>
            </a:r>
            <a:r>
              <a:rPr sz="3250" spc="-140" dirty="0">
                <a:solidFill>
                  <a:srgbClr val="04001D"/>
                </a:solidFill>
                <a:latin typeface="Tahoma"/>
                <a:cs typeface="Tahoma"/>
              </a:rPr>
              <a:t> </a:t>
            </a:r>
            <a:r>
              <a:rPr sz="3250" spc="475" dirty="0">
                <a:solidFill>
                  <a:srgbClr val="04001D"/>
                </a:solidFill>
                <a:latin typeface="Tahoma"/>
                <a:cs typeface="Tahoma"/>
              </a:rPr>
              <a:t>--</a:t>
            </a:r>
            <a:r>
              <a:rPr sz="3250" spc="85" dirty="0">
                <a:solidFill>
                  <a:srgbClr val="04001D"/>
                </a:solidFill>
                <a:latin typeface="Tahoma"/>
                <a:cs typeface="Tahoma"/>
              </a:rPr>
              <a:t>list</a:t>
            </a:r>
            <a:r>
              <a:rPr sz="3250" spc="-135" dirty="0">
                <a:solidFill>
                  <a:srgbClr val="04001D"/>
                </a:solidFill>
                <a:latin typeface="Tahoma"/>
                <a:cs typeface="Tahoma"/>
              </a:rPr>
              <a:t> </a:t>
            </a:r>
            <a:r>
              <a:rPr sz="3250" spc="100" dirty="0">
                <a:solidFill>
                  <a:srgbClr val="04001D"/>
                </a:solidFill>
                <a:latin typeface="Tahoma"/>
                <a:cs typeface="Tahoma"/>
              </a:rPr>
              <a:t>Command.</a:t>
            </a:r>
            <a:r>
              <a:rPr sz="3250" spc="-140" dirty="0">
                <a:solidFill>
                  <a:srgbClr val="04001D"/>
                </a:solidFill>
                <a:latin typeface="Tahoma"/>
                <a:cs typeface="Tahoma"/>
              </a:rPr>
              <a:t> </a:t>
            </a:r>
            <a:r>
              <a:rPr sz="3250" dirty="0">
                <a:solidFill>
                  <a:srgbClr val="04001D"/>
                </a:solidFill>
                <a:latin typeface="Tahoma"/>
                <a:cs typeface="Tahoma"/>
              </a:rPr>
              <a:t>(To</a:t>
            </a:r>
            <a:r>
              <a:rPr sz="3250" spc="-140" dirty="0">
                <a:solidFill>
                  <a:srgbClr val="04001D"/>
                </a:solidFill>
                <a:latin typeface="Tahoma"/>
                <a:cs typeface="Tahoma"/>
              </a:rPr>
              <a:t> </a:t>
            </a:r>
            <a:r>
              <a:rPr sz="3250" spc="75" dirty="0">
                <a:solidFill>
                  <a:srgbClr val="04001D"/>
                </a:solidFill>
                <a:latin typeface="Tahoma"/>
                <a:cs typeface="Tahoma"/>
              </a:rPr>
              <a:t>verify</a:t>
            </a:r>
            <a:r>
              <a:rPr sz="3250" spc="-135" dirty="0">
                <a:solidFill>
                  <a:srgbClr val="04001D"/>
                </a:solidFill>
                <a:latin typeface="Tahoma"/>
                <a:cs typeface="Tahoma"/>
              </a:rPr>
              <a:t> </a:t>
            </a:r>
            <a:r>
              <a:rPr sz="3250" spc="100" dirty="0">
                <a:solidFill>
                  <a:srgbClr val="04001D"/>
                </a:solidFill>
                <a:latin typeface="Tahoma"/>
                <a:cs typeface="Tahoma"/>
              </a:rPr>
              <a:t>configured</a:t>
            </a:r>
            <a:r>
              <a:rPr sz="3250" spc="-140" dirty="0">
                <a:solidFill>
                  <a:srgbClr val="04001D"/>
                </a:solidFill>
                <a:latin typeface="Tahoma"/>
                <a:cs typeface="Tahoma"/>
              </a:rPr>
              <a:t> </a:t>
            </a:r>
            <a:r>
              <a:rPr sz="3250" spc="85" dirty="0">
                <a:solidFill>
                  <a:srgbClr val="04001D"/>
                </a:solidFill>
                <a:latin typeface="Tahoma"/>
                <a:cs typeface="Tahoma"/>
              </a:rPr>
              <a:t>username</a:t>
            </a:r>
            <a:r>
              <a:rPr sz="3250" spc="-135" dirty="0">
                <a:solidFill>
                  <a:srgbClr val="04001D"/>
                </a:solidFill>
                <a:latin typeface="Tahoma"/>
                <a:cs typeface="Tahoma"/>
              </a:rPr>
              <a:t> </a:t>
            </a:r>
            <a:r>
              <a:rPr sz="3250" spc="105" dirty="0">
                <a:solidFill>
                  <a:srgbClr val="04001D"/>
                </a:solidFill>
                <a:latin typeface="Tahoma"/>
                <a:cs typeface="Tahoma"/>
              </a:rPr>
              <a:t>and</a:t>
            </a:r>
            <a:r>
              <a:rPr sz="3250" spc="-140" dirty="0">
                <a:solidFill>
                  <a:srgbClr val="04001D"/>
                </a:solidFill>
                <a:latin typeface="Tahoma"/>
                <a:cs typeface="Tahoma"/>
              </a:rPr>
              <a:t> </a:t>
            </a:r>
            <a:r>
              <a:rPr sz="3250" spc="-10" dirty="0">
                <a:solidFill>
                  <a:srgbClr val="04001D"/>
                </a:solidFill>
                <a:latin typeface="Tahoma"/>
                <a:cs typeface="Tahoma"/>
              </a:rPr>
              <a:t>email)</a:t>
            </a:r>
            <a:endParaRPr sz="3250">
              <a:latin typeface="Tahoma"/>
              <a:cs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5254169" y="9099474"/>
            <a:ext cx="3033829" cy="1187524"/>
          </a:xfrm>
          <a:prstGeom prst="rect">
            <a:avLst/>
          </a:prstGeom>
        </p:spPr>
      </p:pic>
      <p:pic>
        <p:nvPicPr>
          <p:cNvPr id="4" name="object 4"/>
          <p:cNvPicPr/>
          <p:nvPr/>
        </p:nvPicPr>
        <p:blipFill>
          <a:blip r:embed="rId4" cstate="print"/>
          <a:stretch>
            <a:fillRect/>
          </a:stretch>
        </p:blipFill>
        <p:spPr>
          <a:xfrm>
            <a:off x="14792965" y="0"/>
            <a:ext cx="3495034" cy="3094954"/>
          </a:xfrm>
          <a:prstGeom prst="rect">
            <a:avLst/>
          </a:prstGeom>
        </p:spPr>
      </p:pic>
      <p:pic>
        <p:nvPicPr>
          <p:cNvPr id="5" name="object 5"/>
          <p:cNvPicPr/>
          <p:nvPr/>
        </p:nvPicPr>
        <p:blipFill>
          <a:blip r:embed="rId5" cstate="print"/>
          <a:stretch>
            <a:fillRect/>
          </a:stretch>
        </p:blipFill>
        <p:spPr>
          <a:xfrm>
            <a:off x="1028700" y="4743239"/>
            <a:ext cx="15135222" cy="5191124"/>
          </a:xfrm>
          <a:prstGeom prst="rect">
            <a:avLst/>
          </a:prstGeom>
        </p:spPr>
      </p:pic>
      <p:pic>
        <p:nvPicPr>
          <p:cNvPr id="6" name="object 6"/>
          <p:cNvPicPr/>
          <p:nvPr/>
        </p:nvPicPr>
        <p:blipFill>
          <a:blip r:embed="rId6" cstate="print"/>
          <a:stretch>
            <a:fillRect/>
          </a:stretch>
        </p:blipFill>
        <p:spPr>
          <a:xfrm>
            <a:off x="3021244" y="1867410"/>
            <a:ext cx="176449" cy="176449"/>
          </a:xfrm>
          <a:prstGeom prst="rect">
            <a:avLst/>
          </a:prstGeom>
        </p:spPr>
      </p:pic>
      <p:sp>
        <p:nvSpPr>
          <p:cNvPr id="7" name="object 7"/>
          <p:cNvSpPr txBox="1"/>
          <p:nvPr/>
        </p:nvSpPr>
        <p:spPr>
          <a:xfrm>
            <a:off x="3465383" y="1448665"/>
            <a:ext cx="10253980" cy="3060700"/>
          </a:xfrm>
          <a:prstGeom prst="rect">
            <a:avLst/>
          </a:prstGeom>
        </p:spPr>
        <p:txBody>
          <a:bodyPr vert="horz" wrap="square" lIns="0" tIns="12065" rIns="0" bIns="0" rtlCol="0">
            <a:spAutoFit/>
          </a:bodyPr>
          <a:lstStyle/>
          <a:p>
            <a:pPr marL="12700" marR="5080">
              <a:lnSpc>
                <a:spcPct val="120000"/>
              </a:lnSpc>
              <a:spcBef>
                <a:spcPts val="95"/>
              </a:spcBef>
            </a:pPr>
            <a:r>
              <a:rPr sz="4150" dirty="0">
                <a:solidFill>
                  <a:srgbClr val="04001D"/>
                </a:solidFill>
                <a:latin typeface="Trebuchet MS"/>
                <a:cs typeface="Trebuchet MS"/>
              </a:rPr>
              <a:t>"Clone"</a:t>
            </a:r>
            <a:r>
              <a:rPr sz="4150" spc="-130" dirty="0">
                <a:solidFill>
                  <a:srgbClr val="04001D"/>
                </a:solidFill>
                <a:latin typeface="Trebuchet MS"/>
                <a:cs typeface="Trebuchet MS"/>
              </a:rPr>
              <a:t> </a:t>
            </a:r>
            <a:r>
              <a:rPr sz="4150" dirty="0">
                <a:solidFill>
                  <a:srgbClr val="04001D"/>
                </a:solidFill>
                <a:latin typeface="Trebuchet MS"/>
                <a:cs typeface="Trebuchet MS"/>
              </a:rPr>
              <a:t>in</a:t>
            </a:r>
            <a:r>
              <a:rPr sz="4150" spc="-125" dirty="0">
                <a:solidFill>
                  <a:srgbClr val="04001D"/>
                </a:solidFill>
                <a:latin typeface="Trebuchet MS"/>
                <a:cs typeface="Trebuchet MS"/>
              </a:rPr>
              <a:t> </a:t>
            </a:r>
            <a:r>
              <a:rPr sz="4150" spc="90" dirty="0">
                <a:solidFill>
                  <a:srgbClr val="04001D"/>
                </a:solidFill>
                <a:latin typeface="Trebuchet MS"/>
                <a:cs typeface="Trebuchet MS"/>
              </a:rPr>
              <a:t>GitHub</a:t>
            </a:r>
            <a:r>
              <a:rPr sz="4150" spc="-130" dirty="0">
                <a:solidFill>
                  <a:srgbClr val="04001D"/>
                </a:solidFill>
                <a:latin typeface="Trebuchet MS"/>
                <a:cs typeface="Trebuchet MS"/>
              </a:rPr>
              <a:t> </a:t>
            </a:r>
            <a:r>
              <a:rPr sz="4150" spc="175" dirty="0">
                <a:solidFill>
                  <a:srgbClr val="04001D"/>
                </a:solidFill>
                <a:latin typeface="Trebuchet MS"/>
                <a:cs typeface="Trebuchet MS"/>
              </a:rPr>
              <a:t>means</a:t>
            </a:r>
            <a:r>
              <a:rPr sz="4150" spc="-125" dirty="0">
                <a:solidFill>
                  <a:srgbClr val="04001D"/>
                </a:solidFill>
                <a:latin typeface="Trebuchet MS"/>
                <a:cs typeface="Trebuchet MS"/>
              </a:rPr>
              <a:t> </a:t>
            </a:r>
            <a:r>
              <a:rPr sz="4150" spc="70" dirty="0">
                <a:solidFill>
                  <a:srgbClr val="04001D"/>
                </a:solidFill>
                <a:latin typeface="Trebuchet MS"/>
                <a:cs typeface="Trebuchet MS"/>
              </a:rPr>
              <a:t>making</a:t>
            </a:r>
            <a:r>
              <a:rPr sz="4150" spc="-130" dirty="0">
                <a:solidFill>
                  <a:srgbClr val="04001D"/>
                </a:solidFill>
                <a:latin typeface="Trebuchet MS"/>
                <a:cs typeface="Trebuchet MS"/>
              </a:rPr>
              <a:t> </a:t>
            </a:r>
            <a:r>
              <a:rPr sz="4150" spc="65" dirty="0">
                <a:solidFill>
                  <a:srgbClr val="04001D"/>
                </a:solidFill>
                <a:latin typeface="Trebuchet MS"/>
                <a:cs typeface="Trebuchet MS"/>
              </a:rPr>
              <a:t>a</a:t>
            </a:r>
            <a:r>
              <a:rPr sz="4150" spc="-125" dirty="0">
                <a:solidFill>
                  <a:srgbClr val="04001D"/>
                </a:solidFill>
                <a:latin typeface="Trebuchet MS"/>
                <a:cs typeface="Trebuchet MS"/>
              </a:rPr>
              <a:t> </a:t>
            </a:r>
            <a:r>
              <a:rPr sz="4150" spc="260" dirty="0">
                <a:solidFill>
                  <a:srgbClr val="04001D"/>
                </a:solidFill>
                <a:latin typeface="Trebuchet MS"/>
                <a:cs typeface="Trebuchet MS"/>
              </a:rPr>
              <a:t>copy</a:t>
            </a:r>
            <a:r>
              <a:rPr sz="4150" spc="-130" dirty="0">
                <a:solidFill>
                  <a:srgbClr val="04001D"/>
                </a:solidFill>
                <a:latin typeface="Trebuchet MS"/>
                <a:cs typeface="Trebuchet MS"/>
              </a:rPr>
              <a:t> </a:t>
            </a:r>
            <a:r>
              <a:rPr sz="4150" spc="-25" dirty="0">
                <a:solidFill>
                  <a:srgbClr val="04001D"/>
                </a:solidFill>
                <a:latin typeface="Trebuchet MS"/>
                <a:cs typeface="Trebuchet MS"/>
              </a:rPr>
              <a:t>of </a:t>
            </a:r>
            <a:r>
              <a:rPr sz="4150" spc="65" dirty="0">
                <a:solidFill>
                  <a:srgbClr val="04001D"/>
                </a:solidFill>
                <a:latin typeface="Trebuchet MS"/>
                <a:cs typeface="Trebuchet MS"/>
              </a:rPr>
              <a:t>a</a:t>
            </a:r>
            <a:r>
              <a:rPr sz="4150" spc="-125" dirty="0">
                <a:solidFill>
                  <a:srgbClr val="04001D"/>
                </a:solidFill>
                <a:latin typeface="Trebuchet MS"/>
                <a:cs typeface="Trebuchet MS"/>
              </a:rPr>
              <a:t> </a:t>
            </a:r>
            <a:r>
              <a:rPr sz="4150" spc="95" dirty="0">
                <a:solidFill>
                  <a:srgbClr val="04001D"/>
                </a:solidFill>
                <a:latin typeface="Trebuchet MS"/>
                <a:cs typeface="Trebuchet MS"/>
              </a:rPr>
              <a:t>repository</a:t>
            </a:r>
            <a:r>
              <a:rPr sz="4150" spc="-120" dirty="0">
                <a:solidFill>
                  <a:srgbClr val="04001D"/>
                </a:solidFill>
                <a:latin typeface="Trebuchet MS"/>
                <a:cs typeface="Trebuchet MS"/>
              </a:rPr>
              <a:t> </a:t>
            </a:r>
            <a:r>
              <a:rPr sz="4150" spc="50" dirty="0">
                <a:solidFill>
                  <a:srgbClr val="04001D"/>
                </a:solidFill>
                <a:latin typeface="Trebuchet MS"/>
                <a:cs typeface="Trebuchet MS"/>
              </a:rPr>
              <a:t>from</a:t>
            </a:r>
            <a:r>
              <a:rPr sz="4150" spc="-120" dirty="0">
                <a:solidFill>
                  <a:srgbClr val="04001D"/>
                </a:solidFill>
                <a:latin typeface="Trebuchet MS"/>
                <a:cs typeface="Trebuchet MS"/>
              </a:rPr>
              <a:t> </a:t>
            </a:r>
            <a:r>
              <a:rPr sz="4150" dirty="0">
                <a:solidFill>
                  <a:srgbClr val="04001D"/>
                </a:solidFill>
                <a:latin typeface="Trebuchet MS"/>
                <a:cs typeface="Trebuchet MS"/>
              </a:rPr>
              <a:t>the</a:t>
            </a:r>
            <a:r>
              <a:rPr sz="4150" spc="-120" dirty="0">
                <a:solidFill>
                  <a:srgbClr val="04001D"/>
                </a:solidFill>
                <a:latin typeface="Trebuchet MS"/>
                <a:cs typeface="Trebuchet MS"/>
              </a:rPr>
              <a:t> </a:t>
            </a:r>
            <a:r>
              <a:rPr sz="4150" spc="80" dirty="0">
                <a:solidFill>
                  <a:srgbClr val="04001D"/>
                </a:solidFill>
                <a:latin typeface="Trebuchet MS"/>
                <a:cs typeface="Trebuchet MS"/>
              </a:rPr>
              <a:t>remote</a:t>
            </a:r>
            <a:r>
              <a:rPr sz="4150" spc="-120" dirty="0">
                <a:solidFill>
                  <a:srgbClr val="04001D"/>
                </a:solidFill>
                <a:latin typeface="Trebuchet MS"/>
                <a:cs typeface="Trebuchet MS"/>
              </a:rPr>
              <a:t> </a:t>
            </a:r>
            <a:r>
              <a:rPr sz="4150" spc="70" dirty="0">
                <a:solidFill>
                  <a:srgbClr val="04001D"/>
                </a:solidFill>
                <a:latin typeface="Trebuchet MS"/>
                <a:cs typeface="Trebuchet MS"/>
              </a:rPr>
              <a:t>server</a:t>
            </a:r>
            <a:r>
              <a:rPr sz="4150" spc="-120" dirty="0">
                <a:solidFill>
                  <a:srgbClr val="04001D"/>
                </a:solidFill>
                <a:latin typeface="Trebuchet MS"/>
                <a:cs typeface="Trebuchet MS"/>
              </a:rPr>
              <a:t> </a:t>
            </a:r>
            <a:r>
              <a:rPr sz="4150" spc="55" dirty="0">
                <a:solidFill>
                  <a:srgbClr val="04001D"/>
                </a:solidFill>
                <a:latin typeface="Trebuchet MS"/>
                <a:cs typeface="Trebuchet MS"/>
              </a:rPr>
              <a:t>to </a:t>
            </a:r>
            <a:r>
              <a:rPr sz="4150" spc="110" dirty="0">
                <a:solidFill>
                  <a:srgbClr val="04001D"/>
                </a:solidFill>
                <a:latin typeface="Trebuchet MS"/>
                <a:cs typeface="Trebuchet MS"/>
              </a:rPr>
              <a:t>your</a:t>
            </a:r>
            <a:r>
              <a:rPr sz="4150" spc="-165" dirty="0">
                <a:solidFill>
                  <a:srgbClr val="04001D"/>
                </a:solidFill>
                <a:latin typeface="Trebuchet MS"/>
                <a:cs typeface="Trebuchet MS"/>
              </a:rPr>
              <a:t> </a:t>
            </a:r>
            <a:r>
              <a:rPr sz="4150" dirty="0">
                <a:solidFill>
                  <a:srgbClr val="04001D"/>
                </a:solidFill>
                <a:latin typeface="Trebuchet MS"/>
                <a:cs typeface="Trebuchet MS"/>
              </a:rPr>
              <a:t>local</a:t>
            </a:r>
            <a:r>
              <a:rPr sz="4150" spc="-160" dirty="0">
                <a:solidFill>
                  <a:srgbClr val="04001D"/>
                </a:solidFill>
                <a:latin typeface="Trebuchet MS"/>
                <a:cs typeface="Trebuchet MS"/>
              </a:rPr>
              <a:t> </a:t>
            </a:r>
            <a:r>
              <a:rPr sz="4150" spc="130" dirty="0">
                <a:solidFill>
                  <a:srgbClr val="04001D"/>
                </a:solidFill>
                <a:latin typeface="Trebuchet MS"/>
                <a:cs typeface="Trebuchet MS"/>
              </a:rPr>
              <a:t>computer</a:t>
            </a:r>
            <a:r>
              <a:rPr sz="4150" spc="-165" dirty="0">
                <a:solidFill>
                  <a:srgbClr val="04001D"/>
                </a:solidFill>
                <a:latin typeface="Trebuchet MS"/>
                <a:cs typeface="Trebuchet MS"/>
              </a:rPr>
              <a:t> </a:t>
            </a:r>
            <a:r>
              <a:rPr sz="4150" dirty="0">
                <a:solidFill>
                  <a:srgbClr val="04001D"/>
                </a:solidFill>
                <a:latin typeface="Trebuchet MS"/>
                <a:cs typeface="Trebuchet MS"/>
              </a:rPr>
              <a:t>for</a:t>
            </a:r>
            <a:r>
              <a:rPr sz="4150" spc="-160" dirty="0">
                <a:solidFill>
                  <a:srgbClr val="04001D"/>
                </a:solidFill>
                <a:latin typeface="Trebuchet MS"/>
                <a:cs typeface="Trebuchet MS"/>
              </a:rPr>
              <a:t> </a:t>
            </a:r>
            <a:r>
              <a:rPr sz="4150" spc="-10" dirty="0">
                <a:solidFill>
                  <a:srgbClr val="04001D"/>
                </a:solidFill>
                <a:latin typeface="Trebuchet MS"/>
                <a:cs typeface="Trebuchet MS"/>
              </a:rPr>
              <a:t>editing.</a:t>
            </a:r>
            <a:endParaRPr sz="4150">
              <a:latin typeface="Trebuchet MS"/>
              <a:cs typeface="Trebuchet MS"/>
            </a:endParaRPr>
          </a:p>
          <a:p>
            <a:pPr marL="12700">
              <a:lnSpc>
                <a:spcPct val="100000"/>
              </a:lnSpc>
              <a:spcBef>
                <a:spcPts val="994"/>
              </a:spcBef>
            </a:pPr>
            <a:r>
              <a:rPr sz="4150" dirty="0">
                <a:solidFill>
                  <a:srgbClr val="04001D"/>
                </a:solidFill>
                <a:latin typeface="Trebuchet MS"/>
                <a:cs typeface="Trebuchet MS"/>
              </a:rPr>
              <a:t>syntax:</a:t>
            </a:r>
            <a:r>
              <a:rPr sz="4150" spc="-160" dirty="0">
                <a:solidFill>
                  <a:srgbClr val="04001D"/>
                </a:solidFill>
                <a:latin typeface="Trebuchet MS"/>
                <a:cs typeface="Trebuchet MS"/>
              </a:rPr>
              <a:t> </a:t>
            </a:r>
            <a:r>
              <a:rPr sz="4150" dirty="0">
                <a:solidFill>
                  <a:srgbClr val="04001D"/>
                </a:solidFill>
                <a:latin typeface="Trebuchet MS"/>
                <a:cs typeface="Trebuchet MS"/>
              </a:rPr>
              <a:t>git</a:t>
            </a:r>
            <a:r>
              <a:rPr sz="4150" spc="-155" dirty="0">
                <a:solidFill>
                  <a:srgbClr val="04001D"/>
                </a:solidFill>
                <a:latin typeface="Trebuchet MS"/>
                <a:cs typeface="Trebuchet MS"/>
              </a:rPr>
              <a:t> </a:t>
            </a:r>
            <a:r>
              <a:rPr sz="4150" spc="75" dirty="0">
                <a:solidFill>
                  <a:srgbClr val="04001D"/>
                </a:solidFill>
                <a:latin typeface="Trebuchet MS"/>
                <a:cs typeface="Trebuchet MS"/>
              </a:rPr>
              <a:t>clone</a:t>
            </a:r>
            <a:r>
              <a:rPr sz="4150" spc="-160" dirty="0">
                <a:solidFill>
                  <a:srgbClr val="04001D"/>
                </a:solidFill>
                <a:latin typeface="Trebuchet MS"/>
                <a:cs typeface="Trebuchet MS"/>
              </a:rPr>
              <a:t> </a:t>
            </a:r>
            <a:r>
              <a:rPr sz="4150" spc="-10" dirty="0">
                <a:solidFill>
                  <a:srgbClr val="04001D"/>
                </a:solidFill>
                <a:latin typeface="Trebuchet MS"/>
                <a:cs typeface="Trebuchet MS"/>
              </a:rPr>
              <a:t>&lt;link&gt;</a:t>
            </a:r>
            <a:endParaRPr sz="4150">
              <a:latin typeface="Trebuchet MS"/>
              <a:cs typeface="Trebuchet MS"/>
            </a:endParaRPr>
          </a:p>
        </p:txBody>
      </p:sp>
      <p:pic>
        <p:nvPicPr>
          <p:cNvPr id="8" name="object 8"/>
          <p:cNvPicPr/>
          <p:nvPr/>
        </p:nvPicPr>
        <p:blipFill>
          <a:blip r:embed="rId7" cstate="print"/>
          <a:stretch>
            <a:fillRect/>
          </a:stretch>
        </p:blipFill>
        <p:spPr>
          <a:xfrm>
            <a:off x="3021244" y="4143609"/>
            <a:ext cx="176449" cy="176449"/>
          </a:xfrm>
          <a:prstGeom prst="rect">
            <a:avLst/>
          </a:prstGeom>
        </p:spPr>
      </p:pic>
      <p:sp>
        <p:nvSpPr>
          <p:cNvPr id="9" name="object 9"/>
          <p:cNvSpPr txBox="1">
            <a:spLocks noGrp="1"/>
          </p:cNvSpPr>
          <p:nvPr>
            <p:ph type="title"/>
          </p:nvPr>
        </p:nvSpPr>
        <p:spPr>
          <a:xfrm>
            <a:off x="2865491" y="555986"/>
            <a:ext cx="8094345" cy="812165"/>
          </a:xfrm>
          <a:prstGeom prst="rect">
            <a:avLst/>
          </a:prstGeom>
        </p:spPr>
        <p:txBody>
          <a:bodyPr vert="horz" wrap="square" lIns="0" tIns="13970" rIns="0" bIns="0" rtlCol="0">
            <a:spAutoFit/>
          </a:bodyPr>
          <a:lstStyle/>
          <a:p>
            <a:pPr marL="12700">
              <a:lnSpc>
                <a:spcPct val="100000"/>
              </a:lnSpc>
              <a:spcBef>
                <a:spcPts val="110"/>
              </a:spcBef>
            </a:pPr>
            <a:r>
              <a:rPr sz="5150" b="1" dirty="0">
                <a:solidFill>
                  <a:srgbClr val="2A1511"/>
                </a:solidFill>
                <a:latin typeface="Arial"/>
                <a:cs typeface="Arial"/>
              </a:rPr>
              <a:t>Basic</a:t>
            </a:r>
            <a:r>
              <a:rPr sz="5150" b="1" spc="245" dirty="0">
                <a:solidFill>
                  <a:srgbClr val="2A1511"/>
                </a:solidFill>
                <a:latin typeface="Arial"/>
                <a:cs typeface="Arial"/>
              </a:rPr>
              <a:t> </a:t>
            </a:r>
            <a:r>
              <a:rPr sz="5150" b="1" spc="110" dirty="0">
                <a:solidFill>
                  <a:srgbClr val="2A1511"/>
                </a:solidFill>
                <a:latin typeface="Arial"/>
                <a:cs typeface="Arial"/>
              </a:rPr>
              <a:t>Commands:</a:t>
            </a:r>
            <a:r>
              <a:rPr sz="5150" b="1" spc="245" dirty="0">
                <a:solidFill>
                  <a:srgbClr val="2A1511"/>
                </a:solidFill>
                <a:latin typeface="Arial"/>
                <a:cs typeface="Arial"/>
              </a:rPr>
              <a:t> </a:t>
            </a:r>
            <a:r>
              <a:rPr sz="5150" b="1" spc="190" dirty="0">
                <a:solidFill>
                  <a:srgbClr val="2A1511"/>
                </a:solidFill>
                <a:latin typeface="Arial"/>
                <a:cs typeface="Arial"/>
              </a:rPr>
              <a:t>Clone</a:t>
            </a:r>
            <a:endParaRPr sz="515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96585"/>
            <a:ext cx="3258978" cy="2590414"/>
          </a:xfrm>
          <a:prstGeom prst="rect">
            <a:avLst/>
          </a:prstGeom>
        </p:spPr>
      </p:pic>
      <p:grpSp>
        <p:nvGrpSpPr>
          <p:cNvPr id="3" name="object 3"/>
          <p:cNvGrpSpPr/>
          <p:nvPr/>
        </p:nvGrpSpPr>
        <p:grpSpPr>
          <a:xfrm>
            <a:off x="782735" y="1614003"/>
            <a:ext cx="17505680" cy="8673465"/>
            <a:chOff x="782735" y="1614003"/>
            <a:chExt cx="17505680" cy="8673465"/>
          </a:xfrm>
        </p:grpSpPr>
        <p:pic>
          <p:nvPicPr>
            <p:cNvPr id="4" name="object 4"/>
            <p:cNvPicPr/>
            <p:nvPr/>
          </p:nvPicPr>
          <p:blipFill>
            <a:blip r:embed="rId3" cstate="print"/>
            <a:stretch>
              <a:fillRect/>
            </a:stretch>
          </p:blipFill>
          <p:spPr>
            <a:xfrm>
              <a:off x="782735" y="1614003"/>
              <a:ext cx="16144874" cy="2228849"/>
            </a:xfrm>
            <a:prstGeom prst="rect">
              <a:avLst/>
            </a:prstGeom>
          </p:spPr>
        </p:pic>
        <p:pic>
          <p:nvPicPr>
            <p:cNvPr id="5" name="object 5"/>
            <p:cNvPicPr/>
            <p:nvPr/>
          </p:nvPicPr>
          <p:blipFill>
            <a:blip r:embed="rId4" cstate="print"/>
            <a:stretch>
              <a:fillRect/>
            </a:stretch>
          </p:blipFill>
          <p:spPr>
            <a:xfrm>
              <a:off x="12006412" y="3840792"/>
              <a:ext cx="6281586" cy="6446206"/>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7584475" y="8616205"/>
            <a:ext cx="4010024" cy="1670794"/>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4792965" y="0"/>
            <a:ext cx="3495034" cy="3094953"/>
          </a:xfrm>
          <a:prstGeom prst="rect">
            <a:avLst/>
          </a:prstGeom>
        </p:spPr>
      </p:pic>
      <p:pic>
        <p:nvPicPr>
          <p:cNvPr id="6" name="object 6"/>
          <p:cNvPicPr/>
          <p:nvPr/>
        </p:nvPicPr>
        <p:blipFill>
          <a:blip r:embed="rId6" cstate="print"/>
          <a:stretch>
            <a:fillRect/>
          </a:stretch>
        </p:blipFill>
        <p:spPr>
          <a:xfrm>
            <a:off x="2690585" y="2139302"/>
            <a:ext cx="176449" cy="176449"/>
          </a:xfrm>
          <a:prstGeom prst="rect">
            <a:avLst/>
          </a:prstGeom>
        </p:spPr>
      </p:pic>
      <p:sp>
        <p:nvSpPr>
          <p:cNvPr id="7" name="object 7"/>
          <p:cNvSpPr txBox="1"/>
          <p:nvPr/>
        </p:nvSpPr>
        <p:spPr>
          <a:xfrm>
            <a:off x="3134724" y="1720556"/>
            <a:ext cx="10441305" cy="6095365"/>
          </a:xfrm>
          <a:prstGeom prst="rect">
            <a:avLst/>
          </a:prstGeom>
        </p:spPr>
        <p:txBody>
          <a:bodyPr vert="horz" wrap="square" lIns="0" tIns="12065" rIns="0" bIns="0" rtlCol="0">
            <a:spAutoFit/>
          </a:bodyPr>
          <a:lstStyle/>
          <a:p>
            <a:pPr marL="12700" marR="5080">
              <a:lnSpc>
                <a:spcPct val="120000"/>
              </a:lnSpc>
              <a:spcBef>
                <a:spcPts val="95"/>
              </a:spcBef>
            </a:pPr>
            <a:r>
              <a:rPr sz="4150" spc="-175" dirty="0">
                <a:solidFill>
                  <a:srgbClr val="04001D"/>
                </a:solidFill>
                <a:latin typeface="Trebuchet MS"/>
                <a:cs typeface="Trebuchet MS"/>
              </a:rPr>
              <a:t>“git</a:t>
            </a:r>
            <a:r>
              <a:rPr sz="4150" spc="-110" dirty="0">
                <a:solidFill>
                  <a:srgbClr val="04001D"/>
                </a:solidFill>
                <a:latin typeface="Trebuchet MS"/>
                <a:cs typeface="Trebuchet MS"/>
              </a:rPr>
              <a:t> </a:t>
            </a:r>
            <a:r>
              <a:rPr sz="4150" dirty="0">
                <a:solidFill>
                  <a:srgbClr val="04001D"/>
                </a:solidFill>
                <a:latin typeface="Trebuchet MS"/>
                <a:cs typeface="Trebuchet MS"/>
              </a:rPr>
              <a:t>status”</a:t>
            </a:r>
            <a:r>
              <a:rPr sz="4150" spc="-105" dirty="0">
                <a:solidFill>
                  <a:srgbClr val="04001D"/>
                </a:solidFill>
                <a:latin typeface="Trebuchet MS"/>
                <a:cs typeface="Trebuchet MS"/>
              </a:rPr>
              <a:t> </a:t>
            </a:r>
            <a:r>
              <a:rPr sz="4150" spc="95" dirty="0">
                <a:solidFill>
                  <a:srgbClr val="04001D"/>
                </a:solidFill>
                <a:latin typeface="Trebuchet MS"/>
                <a:cs typeface="Trebuchet MS"/>
              </a:rPr>
              <a:t>is</a:t>
            </a:r>
            <a:r>
              <a:rPr sz="4150" spc="-110" dirty="0">
                <a:solidFill>
                  <a:srgbClr val="04001D"/>
                </a:solidFill>
                <a:latin typeface="Trebuchet MS"/>
                <a:cs typeface="Trebuchet MS"/>
              </a:rPr>
              <a:t> </a:t>
            </a:r>
            <a:r>
              <a:rPr sz="4150" spc="65" dirty="0">
                <a:solidFill>
                  <a:srgbClr val="04001D"/>
                </a:solidFill>
                <a:latin typeface="Trebuchet MS"/>
                <a:cs typeface="Trebuchet MS"/>
              </a:rPr>
              <a:t>a</a:t>
            </a:r>
            <a:r>
              <a:rPr sz="4150" spc="-105" dirty="0">
                <a:solidFill>
                  <a:srgbClr val="04001D"/>
                </a:solidFill>
                <a:latin typeface="Trebuchet MS"/>
                <a:cs typeface="Trebuchet MS"/>
              </a:rPr>
              <a:t> </a:t>
            </a:r>
            <a:r>
              <a:rPr sz="4150" dirty="0">
                <a:solidFill>
                  <a:srgbClr val="04001D"/>
                </a:solidFill>
                <a:latin typeface="Trebuchet MS"/>
                <a:cs typeface="Trebuchet MS"/>
              </a:rPr>
              <a:t>Git</a:t>
            </a:r>
            <a:r>
              <a:rPr sz="4150" spc="-110" dirty="0">
                <a:solidFill>
                  <a:srgbClr val="04001D"/>
                </a:solidFill>
                <a:latin typeface="Trebuchet MS"/>
                <a:cs typeface="Trebuchet MS"/>
              </a:rPr>
              <a:t> </a:t>
            </a:r>
            <a:r>
              <a:rPr sz="4150" spc="210" dirty="0">
                <a:solidFill>
                  <a:srgbClr val="04001D"/>
                </a:solidFill>
                <a:latin typeface="Trebuchet MS"/>
                <a:cs typeface="Trebuchet MS"/>
              </a:rPr>
              <a:t>command</a:t>
            </a:r>
            <a:r>
              <a:rPr sz="4150" spc="-105" dirty="0">
                <a:solidFill>
                  <a:srgbClr val="04001D"/>
                </a:solidFill>
                <a:latin typeface="Trebuchet MS"/>
                <a:cs typeface="Trebuchet MS"/>
              </a:rPr>
              <a:t> </a:t>
            </a:r>
            <a:r>
              <a:rPr sz="4150" dirty="0">
                <a:solidFill>
                  <a:srgbClr val="04001D"/>
                </a:solidFill>
                <a:latin typeface="Trebuchet MS"/>
                <a:cs typeface="Trebuchet MS"/>
              </a:rPr>
              <a:t>that</a:t>
            </a:r>
            <a:r>
              <a:rPr sz="4150" spc="-110" dirty="0">
                <a:solidFill>
                  <a:srgbClr val="04001D"/>
                </a:solidFill>
                <a:latin typeface="Trebuchet MS"/>
                <a:cs typeface="Trebuchet MS"/>
              </a:rPr>
              <a:t> </a:t>
            </a:r>
            <a:r>
              <a:rPr sz="4150" spc="130" dirty="0">
                <a:solidFill>
                  <a:srgbClr val="04001D"/>
                </a:solidFill>
                <a:latin typeface="Trebuchet MS"/>
                <a:cs typeface="Trebuchet MS"/>
              </a:rPr>
              <a:t>displays </a:t>
            </a:r>
            <a:r>
              <a:rPr sz="4150" dirty="0">
                <a:solidFill>
                  <a:srgbClr val="04001D"/>
                </a:solidFill>
                <a:latin typeface="Trebuchet MS"/>
                <a:cs typeface="Trebuchet MS"/>
              </a:rPr>
              <a:t>the</a:t>
            </a:r>
            <a:r>
              <a:rPr sz="4150" spc="-75" dirty="0">
                <a:solidFill>
                  <a:srgbClr val="04001D"/>
                </a:solidFill>
                <a:latin typeface="Trebuchet MS"/>
                <a:cs typeface="Trebuchet MS"/>
              </a:rPr>
              <a:t> </a:t>
            </a:r>
            <a:r>
              <a:rPr sz="4150" dirty="0">
                <a:solidFill>
                  <a:srgbClr val="04001D"/>
                </a:solidFill>
                <a:latin typeface="Trebuchet MS"/>
                <a:cs typeface="Trebuchet MS"/>
              </a:rPr>
              <a:t>current</a:t>
            </a:r>
            <a:r>
              <a:rPr sz="4150" spc="-75" dirty="0">
                <a:solidFill>
                  <a:srgbClr val="04001D"/>
                </a:solidFill>
                <a:latin typeface="Trebuchet MS"/>
                <a:cs typeface="Trebuchet MS"/>
              </a:rPr>
              <a:t> </a:t>
            </a:r>
            <a:r>
              <a:rPr sz="4150" spc="80" dirty="0">
                <a:solidFill>
                  <a:srgbClr val="04001D"/>
                </a:solidFill>
                <a:latin typeface="Trebuchet MS"/>
                <a:cs typeface="Trebuchet MS"/>
              </a:rPr>
              <a:t>state</a:t>
            </a:r>
            <a:r>
              <a:rPr sz="4150" spc="-70" dirty="0">
                <a:solidFill>
                  <a:srgbClr val="04001D"/>
                </a:solidFill>
                <a:latin typeface="Trebuchet MS"/>
                <a:cs typeface="Trebuchet MS"/>
              </a:rPr>
              <a:t> </a:t>
            </a:r>
            <a:r>
              <a:rPr sz="4150" dirty="0">
                <a:solidFill>
                  <a:srgbClr val="04001D"/>
                </a:solidFill>
                <a:latin typeface="Trebuchet MS"/>
                <a:cs typeface="Trebuchet MS"/>
              </a:rPr>
              <a:t>of</a:t>
            </a:r>
            <a:r>
              <a:rPr sz="4150" spc="-75" dirty="0">
                <a:solidFill>
                  <a:srgbClr val="04001D"/>
                </a:solidFill>
                <a:latin typeface="Trebuchet MS"/>
                <a:cs typeface="Trebuchet MS"/>
              </a:rPr>
              <a:t> </a:t>
            </a:r>
            <a:r>
              <a:rPr sz="4150" spc="110" dirty="0">
                <a:solidFill>
                  <a:srgbClr val="04001D"/>
                </a:solidFill>
                <a:latin typeface="Trebuchet MS"/>
                <a:cs typeface="Trebuchet MS"/>
              </a:rPr>
              <a:t>your</a:t>
            </a:r>
            <a:r>
              <a:rPr sz="4150" spc="-75" dirty="0">
                <a:solidFill>
                  <a:srgbClr val="04001D"/>
                </a:solidFill>
                <a:latin typeface="Trebuchet MS"/>
                <a:cs typeface="Trebuchet MS"/>
              </a:rPr>
              <a:t> </a:t>
            </a:r>
            <a:r>
              <a:rPr sz="4150" dirty="0">
                <a:solidFill>
                  <a:srgbClr val="04001D"/>
                </a:solidFill>
                <a:latin typeface="Trebuchet MS"/>
                <a:cs typeface="Trebuchet MS"/>
              </a:rPr>
              <a:t>local</a:t>
            </a:r>
            <a:r>
              <a:rPr sz="4150" spc="-70" dirty="0">
                <a:solidFill>
                  <a:srgbClr val="04001D"/>
                </a:solidFill>
                <a:latin typeface="Trebuchet MS"/>
                <a:cs typeface="Trebuchet MS"/>
              </a:rPr>
              <a:t> </a:t>
            </a:r>
            <a:r>
              <a:rPr sz="4150" spc="-25" dirty="0">
                <a:solidFill>
                  <a:srgbClr val="04001D"/>
                </a:solidFill>
                <a:latin typeface="Trebuchet MS"/>
                <a:cs typeface="Trebuchet MS"/>
              </a:rPr>
              <a:t>Git </a:t>
            </a:r>
            <a:r>
              <a:rPr sz="4150" dirty="0">
                <a:solidFill>
                  <a:srgbClr val="04001D"/>
                </a:solidFill>
                <a:latin typeface="Trebuchet MS"/>
                <a:cs typeface="Trebuchet MS"/>
              </a:rPr>
              <a:t>repository,</a:t>
            </a:r>
            <a:r>
              <a:rPr sz="4150" spc="-145" dirty="0">
                <a:solidFill>
                  <a:srgbClr val="04001D"/>
                </a:solidFill>
                <a:latin typeface="Trebuchet MS"/>
                <a:cs typeface="Trebuchet MS"/>
              </a:rPr>
              <a:t> </a:t>
            </a:r>
            <a:r>
              <a:rPr sz="4150" spc="114" dirty="0">
                <a:solidFill>
                  <a:srgbClr val="04001D"/>
                </a:solidFill>
                <a:latin typeface="Trebuchet MS"/>
                <a:cs typeface="Trebuchet MS"/>
              </a:rPr>
              <a:t>showing</a:t>
            </a:r>
            <a:r>
              <a:rPr sz="4150" spc="-140" dirty="0">
                <a:solidFill>
                  <a:srgbClr val="04001D"/>
                </a:solidFill>
                <a:latin typeface="Trebuchet MS"/>
                <a:cs typeface="Trebuchet MS"/>
              </a:rPr>
              <a:t> </a:t>
            </a:r>
            <a:r>
              <a:rPr sz="4150" spc="60" dirty="0">
                <a:solidFill>
                  <a:srgbClr val="04001D"/>
                </a:solidFill>
                <a:latin typeface="Trebuchet MS"/>
                <a:cs typeface="Trebuchet MS"/>
              </a:rPr>
              <a:t>which</a:t>
            </a:r>
            <a:r>
              <a:rPr sz="4150" spc="-140" dirty="0">
                <a:solidFill>
                  <a:srgbClr val="04001D"/>
                </a:solidFill>
                <a:latin typeface="Trebuchet MS"/>
                <a:cs typeface="Trebuchet MS"/>
              </a:rPr>
              <a:t> </a:t>
            </a:r>
            <a:r>
              <a:rPr sz="4150" spc="-10" dirty="0">
                <a:solidFill>
                  <a:srgbClr val="04001D"/>
                </a:solidFill>
                <a:latin typeface="Trebuchet MS"/>
                <a:cs typeface="Trebuchet MS"/>
              </a:rPr>
              <a:t>files</a:t>
            </a:r>
            <a:r>
              <a:rPr sz="4150" spc="-140" dirty="0">
                <a:solidFill>
                  <a:srgbClr val="04001D"/>
                </a:solidFill>
                <a:latin typeface="Trebuchet MS"/>
                <a:cs typeface="Trebuchet MS"/>
              </a:rPr>
              <a:t> </a:t>
            </a:r>
            <a:r>
              <a:rPr sz="4150" spc="85" dirty="0">
                <a:solidFill>
                  <a:srgbClr val="04001D"/>
                </a:solidFill>
                <a:latin typeface="Trebuchet MS"/>
                <a:cs typeface="Trebuchet MS"/>
              </a:rPr>
              <a:t>have</a:t>
            </a:r>
            <a:r>
              <a:rPr sz="4150" spc="-140" dirty="0">
                <a:solidFill>
                  <a:srgbClr val="04001D"/>
                </a:solidFill>
                <a:latin typeface="Trebuchet MS"/>
                <a:cs typeface="Trebuchet MS"/>
              </a:rPr>
              <a:t> </a:t>
            </a:r>
            <a:r>
              <a:rPr sz="4150" spc="110" dirty="0">
                <a:solidFill>
                  <a:srgbClr val="04001D"/>
                </a:solidFill>
                <a:latin typeface="Trebuchet MS"/>
                <a:cs typeface="Trebuchet MS"/>
              </a:rPr>
              <a:t>been </a:t>
            </a:r>
            <a:r>
              <a:rPr sz="4150" spc="-10" dirty="0">
                <a:solidFill>
                  <a:srgbClr val="04001D"/>
                </a:solidFill>
                <a:latin typeface="Trebuchet MS"/>
                <a:cs typeface="Trebuchet MS"/>
              </a:rPr>
              <a:t>modified,</a:t>
            </a:r>
            <a:r>
              <a:rPr sz="4150" spc="-165" dirty="0">
                <a:solidFill>
                  <a:srgbClr val="04001D"/>
                </a:solidFill>
                <a:latin typeface="Trebuchet MS"/>
                <a:cs typeface="Trebuchet MS"/>
              </a:rPr>
              <a:t> </a:t>
            </a:r>
            <a:r>
              <a:rPr sz="4150" dirty="0">
                <a:solidFill>
                  <a:srgbClr val="04001D"/>
                </a:solidFill>
                <a:latin typeface="Trebuchet MS"/>
                <a:cs typeface="Trebuchet MS"/>
              </a:rPr>
              <a:t>added,</a:t>
            </a:r>
            <a:r>
              <a:rPr sz="4150" spc="-165" dirty="0">
                <a:solidFill>
                  <a:srgbClr val="04001D"/>
                </a:solidFill>
                <a:latin typeface="Trebuchet MS"/>
                <a:cs typeface="Trebuchet MS"/>
              </a:rPr>
              <a:t> </a:t>
            </a:r>
            <a:r>
              <a:rPr sz="4150" spc="50" dirty="0">
                <a:solidFill>
                  <a:srgbClr val="04001D"/>
                </a:solidFill>
                <a:latin typeface="Trebuchet MS"/>
                <a:cs typeface="Trebuchet MS"/>
              </a:rPr>
              <a:t>or</a:t>
            </a:r>
            <a:r>
              <a:rPr sz="4150" spc="-165" dirty="0">
                <a:solidFill>
                  <a:srgbClr val="04001D"/>
                </a:solidFill>
                <a:latin typeface="Trebuchet MS"/>
                <a:cs typeface="Trebuchet MS"/>
              </a:rPr>
              <a:t> </a:t>
            </a:r>
            <a:r>
              <a:rPr sz="4150" spc="-30" dirty="0">
                <a:solidFill>
                  <a:srgbClr val="04001D"/>
                </a:solidFill>
                <a:latin typeface="Trebuchet MS"/>
                <a:cs typeface="Trebuchet MS"/>
              </a:rPr>
              <a:t>deleted,</a:t>
            </a:r>
            <a:r>
              <a:rPr sz="4150" spc="-160" dirty="0">
                <a:solidFill>
                  <a:srgbClr val="04001D"/>
                </a:solidFill>
                <a:latin typeface="Trebuchet MS"/>
                <a:cs typeface="Trebuchet MS"/>
              </a:rPr>
              <a:t> </a:t>
            </a:r>
            <a:r>
              <a:rPr sz="4150" spc="140" dirty="0">
                <a:solidFill>
                  <a:srgbClr val="04001D"/>
                </a:solidFill>
                <a:latin typeface="Trebuchet MS"/>
                <a:cs typeface="Trebuchet MS"/>
              </a:rPr>
              <a:t>and</a:t>
            </a:r>
            <a:r>
              <a:rPr sz="4150" spc="-165" dirty="0">
                <a:solidFill>
                  <a:srgbClr val="04001D"/>
                </a:solidFill>
                <a:latin typeface="Trebuchet MS"/>
                <a:cs typeface="Trebuchet MS"/>
              </a:rPr>
              <a:t> </a:t>
            </a:r>
            <a:r>
              <a:rPr sz="4150" spc="-10" dirty="0">
                <a:solidFill>
                  <a:srgbClr val="04001D"/>
                </a:solidFill>
                <a:latin typeface="Trebuchet MS"/>
                <a:cs typeface="Trebuchet MS"/>
              </a:rPr>
              <a:t>their </a:t>
            </a:r>
            <a:r>
              <a:rPr sz="4150" spc="130" dirty="0">
                <a:solidFill>
                  <a:srgbClr val="04001D"/>
                </a:solidFill>
                <a:latin typeface="Trebuchet MS"/>
                <a:cs typeface="Trebuchet MS"/>
              </a:rPr>
              <a:t>status</a:t>
            </a:r>
            <a:r>
              <a:rPr sz="4150" spc="-140" dirty="0">
                <a:solidFill>
                  <a:srgbClr val="04001D"/>
                </a:solidFill>
                <a:latin typeface="Trebuchet MS"/>
                <a:cs typeface="Trebuchet MS"/>
              </a:rPr>
              <a:t> </a:t>
            </a:r>
            <a:r>
              <a:rPr sz="4150" dirty="0">
                <a:solidFill>
                  <a:srgbClr val="04001D"/>
                </a:solidFill>
                <a:latin typeface="Trebuchet MS"/>
                <a:cs typeface="Trebuchet MS"/>
              </a:rPr>
              <a:t>in</a:t>
            </a:r>
            <a:r>
              <a:rPr sz="4150" spc="-140" dirty="0">
                <a:solidFill>
                  <a:srgbClr val="04001D"/>
                </a:solidFill>
                <a:latin typeface="Trebuchet MS"/>
                <a:cs typeface="Trebuchet MS"/>
              </a:rPr>
              <a:t> </a:t>
            </a:r>
            <a:r>
              <a:rPr sz="4150" spc="-10" dirty="0">
                <a:solidFill>
                  <a:srgbClr val="04001D"/>
                </a:solidFill>
                <a:latin typeface="Trebuchet MS"/>
                <a:cs typeface="Trebuchet MS"/>
              </a:rPr>
              <a:t>relation</a:t>
            </a:r>
            <a:r>
              <a:rPr sz="4150" spc="-135" dirty="0">
                <a:solidFill>
                  <a:srgbClr val="04001D"/>
                </a:solidFill>
                <a:latin typeface="Trebuchet MS"/>
                <a:cs typeface="Trebuchet MS"/>
              </a:rPr>
              <a:t> </a:t>
            </a:r>
            <a:r>
              <a:rPr sz="4150" spc="80" dirty="0">
                <a:solidFill>
                  <a:srgbClr val="04001D"/>
                </a:solidFill>
                <a:latin typeface="Trebuchet MS"/>
                <a:cs typeface="Trebuchet MS"/>
              </a:rPr>
              <a:t>to</a:t>
            </a:r>
            <a:r>
              <a:rPr sz="4150" spc="-140" dirty="0">
                <a:solidFill>
                  <a:srgbClr val="04001D"/>
                </a:solidFill>
                <a:latin typeface="Trebuchet MS"/>
                <a:cs typeface="Trebuchet MS"/>
              </a:rPr>
              <a:t> </a:t>
            </a:r>
            <a:r>
              <a:rPr sz="4150" dirty="0">
                <a:solidFill>
                  <a:srgbClr val="04001D"/>
                </a:solidFill>
                <a:latin typeface="Trebuchet MS"/>
                <a:cs typeface="Trebuchet MS"/>
              </a:rPr>
              <a:t>the</a:t>
            </a:r>
            <a:r>
              <a:rPr sz="4150" spc="-135" dirty="0">
                <a:solidFill>
                  <a:srgbClr val="04001D"/>
                </a:solidFill>
                <a:latin typeface="Trebuchet MS"/>
                <a:cs typeface="Trebuchet MS"/>
              </a:rPr>
              <a:t> </a:t>
            </a:r>
            <a:r>
              <a:rPr sz="4150" dirty="0">
                <a:solidFill>
                  <a:srgbClr val="04001D"/>
                </a:solidFill>
                <a:latin typeface="Trebuchet MS"/>
                <a:cs typeface="Trebuchet MS"/>
              </a:rPr>
              <a:t>last</a:t>
            </a:r>
            <a:r>
              <a:rPr sz="4150" spc="-140" dirty="0">
                <a:solidFill>
                  <a:srgbClr val="04001D"/>
                </a:solidFill>
                <a:latin typeface="Trebuchet MS"/>
                <a:cs typeface="Trebuchet MS"/>
              </a:rPr>
              <a:t> </a:t>
            </a:r>
            <a:r>
              <a:rPr sz="4150" dirty="0">
                <a:solidFill>
                  <a:srgbClr val="04001D"/>
                </a:solidFill>
                <a:latin typeface="Trebuchet MS"/>
                <a:cs typeface="Trebuchet MS"/>
              </a:rPr>
              <a:t>commit.</a:t>
            </a:r>
            <a:r>
              <a:rPr sz="4150" spc="-135" dirty="0">
                <a:solidFill>
                  <a:srgbClr val="04001D"/>
                </a:solidFill>
                <a:latin typeface="Trebuchet MS"/>
                <a:cs typeface="Trebuchet MS"/>
              </a:rPr>
              <a:t> </a:t>
            </a:r>
            <a:r>
              <a:rPr sz="4150" spc="-25" dirty="0">
                <a:solidFill>
                  <a:srgbClr val="04001D"/>
                </a:solidFill>
                <a:latin typeface="Trebuchet MS"/>
                <a:cs typeface="Trebuchet MS"/>
              </a:rPr>
              <a:t>It </a:t>
            </a:r>
            <a:r>
              <a:rPr sz="4150" spc="100" dirty="0">
                <a:solidFill>
                  <a:srgbClr val="04001D"/>
                </a:solidFill>
                <a:latin typeface="Trebuchet MS"/>
                <a:cs typeface="Trebuchet MS"/>
              </a:rPr>
              <a:t>helps</a:t>
            </a:r>
            <a:r>
              <a:rPr sz="4150" spc="-90" dirty="0">
                <a:solidFill>
                  <a:srgbClr val="04001D"/>
                </a:solidFill>
                <a:latin typeface="Trebuchet MS"/>
                <a:cs typeface="Trebuchet MS"/>
              </a:rPr>
              <a:t> </a:t>
            </a:r>
            <a:r>
              <a:rPr sz="4150" spc="185" dirty="0">
                <a:solidFill>
                  <a:srgbClr val="04001D"/>
                </a:solidFill>
                <a:latin typeface="Trebuchet MS"/>
                <a:cs typeface="Trebuchet MS"/>
              </a:rPr>
              <a:t>you</a:t>
            </a:r>
            <a:r>
              <a:rPr sz="4150" spc="-90" dirty="0">
                <a:solidFill>
                  <a:srgbClr val="04001D"/>
                </a:solidFill>
                <a:latin typeface="Trebuchet MS"/>
                <a:cs typeface="Trebuchet MS"/>
              </a:rPr>
              <a:t> </a:t>
            </a:r>
            <a:r>
              <a:rPr sz="4150" dirty="0">
                <a:solidFill>
                  <a:srgbClr val="04001D"/>
                </a:solidFill>
                <a:latin typeface="Trebuchet MS"/>
                <a:cs typeface="Trebuchet MS"/>
              </a:rPr>
              <a:t>track</a:t>
            </a:r>
            <a:r>
              <a:rPr sz="4150" spc="-90" dirty="0">
                <a:solidFill>
                  <a:srgbClr val="04001D"/>
                </a:solidFill>
                <a:latin typeface="Trebuchet MS"/>
                <a:cs typeface="Trebuchet MS"/>
              </a:rPr>
              <a:t> </a:t>
            </a:r>
            <a:r>
              <a:rPr sz="4150" spc="170" dirty="0">
                <a:solidFill>
                  <a:srgbClr val="04001D"/>
                </a:solidFill>
                <a:latin typeface="Trebuchet MS"/>
                <a:cs typeface="Trebuchet MS"/>
              </a:rPr>
              <a:t>changes</a:t>
            </a:r>
            <a:r>
              <a:rPr sz="4150" spc="-85" dirty="0">
                <a:solidFill>
                  <a:srgbClr val="04001D"/>
                </a:solidFill>
                <a:latin typeface="Trebuchet MS"/>
                <a:cs typeface="Trebuchet MS"/>
              </a:rPr>
              <a:t> </a:t>
            </a:r>
            <a:r>
              <a:rPr sz="4150" spc="55" dirty="0">
                <a:solidFill>
                  <a:srgbClr val="04001D"/>
                </a:solidFill>
                <a:latin typeface="Trebuchet MS"/>
                <a:cs typeface="Trebuchet MS"/>
              </a:rPr>
              <a:t>before </a:t>
            </a:r>
            <a:r>
              <a:rPr sz="4150" spc="85" dirty="0">
                <a:solidFill>
                  <a:srgbClr val="04001D"/>
                </a:solidFill>
                <a:latin typeface="Trebuchet MS"/>
                <a:cs typeface="Trebuchet MS"/>
              </a:rPr>
              <a:t>committing</a:t>
            </a:r>
            <a:r>
              <a:rPr sz="4150" spc="-145" dirty="0">
                <a:solidFill>
                  <a:srgbClr val="04001D"/>
                </a:solidFill>
                <a:latin typeface="Trebuchet MS"/>
                <a:cs typeface="Trebuchet MS"/>
              </a:rPr>
              <a:t> </a:t>
            </a:r>
            <a:r>
              <a:rPr sz="4150" spc="-10" dirty="0">
                <a:solidFill>
                  <a:srgbClr val="04001D"/>
                </a:solidFill>
                <a:latin typeface="Trebuchet MS"/>
                <a:cs typeface="Trebuchet MS"/>
              </a:rPr>
              <a:t>them.</a:t>
            </a:r>
            <a:endParaRPr sz="4150">
              <a:latin typeface="Trebuchet MS"/>
              <a:cs typeface="Trebuchet MS"/>
            </a:endParaRPr>
          </a:p>
          <a:p>
            <a:pPr marL="12700">
              <a:lnSpc>
                <a:spcPct val="100000"/>
              </a:lnSpc>
              <a:spcBef>
                <a:spcPts val="994"/>
              </a:spcBef>
            </a:pPr>
            <a:r>
              <a:rPr sz="4150" dirty="0">
                <a:solidFill>
                  <a:srgbClr val="04001D"/>
                </a:solidFill>
                <a:latin typeface="Trebuchet MS"/>
                <a:cs typeface="Trebuchet MS"/>
              </a:rPr>
              <a:t>syntax:</a:t>
            </a:r>
            <a:r>
              <a:rPr sz="4150" spc="-170" dirty="0">
                <a:solidFill>
                  <a:srgbClr val="04001D"/>
                </a:solidFill>
                <a:latin typeface="Trebuchet MS"/>
                <a:cs typeface="Trebuchet MS"/>
              </a:rPr>
              <a:t> </a:t>
            </a:r>
            <a:r>
              <a:rPr sz="4150" dirty="0">
                <a:solidFill>
                  <a:srgbClr val="04001D"/>
                </a:solidFill>
                <a:latin typeface="Trebuchet MS"/>
                <a:cs typeface="Trebuchet MS"/>
              </a:rPr>
              <a:t>git</a:t>
            </a:r>
            <a:r>
              <a:rPr sz="4150" spc="-165" dirty="0">
                <a:solidFill>
                  <a:srgbClr val="04001D"/>
                </a:solidFill>
                <a:latin typeface="Trebuchet MS"/>
                <a:cs typeface="Trebuchet MS"/>
              </a:rPr>
              <a:t> </a:t>
            </a:r>
            <a:r>
              <a:rPr sz="4150" spc="120" dirty="0">
                <a:solidFill>
                  <a:srgbClr val="04001D"/>
                </a:solidFill>
                <a:latin typeface="Trebuchet MS"/>
                <a:cs typeface="Trebuchet MS"/>
              </a:rPr>
              <a:t>status</a:t>
            </a:r>
            <a:endParaRPr sz="4150">
              <a:latin typeface="Trebuchet MS"/>
              <a:cs typeface="Trebuchet MS"/>
            </a:endParaRPr>
          </a:p>
        </p:txBody>
      </p:sp>
      <p:pic>
        <p:nvPicPr>
          <p:cNvPr id="8" name="object 8"/>
          <p:cNvPicPr/>
          <p:nvPr/>
        </p:nvPicPr>
        <p:blipFill>
          <a:blip r:embed="rId6" cstate="print"/>
          <a:stretch>
            <a:fillRect/>
          </a:stretch>
        </p:blipFill>
        <p:spPr>
          <a:xfrm>
            <a:off x="2690585" y="7450433"/>
            <a:ext cx="176449" cy="176448"/>
          </a:xfrm>
          <a:prstGeom prst="rect">
            <a:avLst/>
          </a:prstGeom>
        </p:spPr>
      </p:pic>
      <p:sp>
        <p:nvSpPr>
          <p:cNvPr id="9" name="object 9"/>
          <p:cNvSpPr txBox="1">
            <a:spLocks noGrp="1"/>
          </p:cNvSpPr>
          <p:nvPr>
            <p:ph type="title"/>
          </p:nvPr>
        </p:nvSpPr>
        <p:spPr>
          <a:xfrm>
            <a:off x="2585703" y="803830"/>
            <a:ext cx="3288029" cy="812165"/>
          </a:xfrm>
          <a:prstGeom prst="rect">
            <a:avLst/>
          </a:prstGeom>
        </p:spPr>
        <p:txBody>
          <a:bodyPr vert="horz" wrap="square" lIns="0" tIns="13970" rIns="0" bIns="0" rtlCol="0">
            <a:spAutoFit/>
          </a:bodyPr>
          <a:lstStyle/>
          <a:p>
            <a:pPr marL="12700">
              <a:lnSpc>
                <a:spcPct val="100000"/>
              </a:lnSpc>
              <a:spcBef>
                <a:spcPts val="110"/>
              </a:spcBef>
            </a:pPr>
            <a:r>
              <a:rPr sz="5150" b="1" spc="315" dirty="0">
                <a:solidFill>
                  <a:srgbClr val="2A1511"/>
                </a:solidFill>
                <a:latin typeface="Arial"/>
                <a:cs typeface="Arial"/>
              </a:rPr>
              <a:t>Git</a:t>
            </a:r>
            <a:r>
              <a:rPr sz="5150" b="1" spc="114" dirty="0">
                <a:solidFill>
                  <a:srgbClr val="2A1511"/>
                </a:solidFill>
                <a:latin typeface="Arial"/>
                <a:cs typeface="Arial"/>
              </a:rPr>
              <a:t> </a:t>
            </a:r>
            <a:r>
              <a:rPr sz="5150" b="1" spc="-10" dirty="0">
                <a:solidFill>
                  <a:srgbClr val="2A1511"/>
                </a:solidFill>
                <a:latin typeface="Arial"/>
                <a:cs typeface="Arial"/>
              </a:rPr>
              <a:t>Status</a:t>
            </a:r>
            <a:endParaRPr sz="515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8848986"/>
            <a:ext cx="2196975" cy="1438013"/>
          </a:xfrm>
          <a:prstGeom prst="rect">
            <a:avLst/>
          </a:prstGeom>
        </p:spPr>
      </p:pic>
      <p:pic>
        <p:nvPicPr>
          <p:cNvPr id="3" name="object 3"/>
          <p:cNvPicPr/>
          <p:nvPr/>
        </p:nvPicPr>
        <p:blipFill>
          <a:blip r:embed="rId3" cstate="print"/>
          <a:stretch>
            <a:fillRect/>
          </a:stretch>
        </p:blipFill>
        <p:spPr>
          <a:xfrm>
            <a:off x="1028700" y="1595011"/>
            <a:ext cx="16230599" cy="2114549"/>
          </a:xfrm>
          <a:prstGeom prst="rect">
            <a:avLst/>
          </a:prstGeom>
        </p:spPr>
      </p:pic>
      <p:pic>
        <p:nvPicPr>
          <p:cNvPr id="4" name="object 4"/>
          <p:cNvPicPr/>
          <p:nvPr/>
        </p:nvPicPr>
        <p:blipFill>
          <a:blip r:embed="rId4" cstate="print"/>
          <a:stretch>
            <a:fillRect/>
          </a:stretch>
        </p:blipFill>
        <p:spPr>
          <a:xfrm>
            <a:off x="13319230" y="5449396"/>
            <a:ext cx="4968769" cy="4837602"/>
          </a:xfrm>
          <a:prstGeom prst="rect">
            <a:avLst/>
          </a:prstGeom>
        </p:spPr>
      </p:pic>
      <p:pic>
        <p:nvPicPr>
          <p:cNvPr id="5" name="object 5"/>
          <p:cNvPicPr/>
          <p:nvPr/>
        </p:nvPicPr>
        <p:blipFill>
          <a:blip r:embed="rId5" cstate="print"/>
          <a:stretch>
            <a:fillRect/>
          </a:stretch>
        </p:blipFill>
        <p:spPr>
          <a:xfrm>
            <a:off x="1439972" y="4444019"/>
            <a:ext cx="10934698" cy="48101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54169" y="9099470"/>
            <a:ext cx="3033829" cy="1187529"/>
          </a:xfrm>
          <a:prstGeom prst="rect">
            <a:avLst/>
          </a:prstGeom>
        </p:spPr>
      </p:pic>
      <p:pic>
        <p:nvPicPr>
          <p:cNvPr id="3" name="object 3"/>
          <p:cNvPicPr/>
          <p:nvPr/>
        </p:nvPicPr>
        <p:blipFill>
          <a:blip r:embed="rId3" cstate="print"/>
          <a:stretch>
            <a:fillRect/>
          </a:stretch>
        </p:blipFill>
        <p:spPr>
          <a:xfrm>
            <a:off x="14792965" y="0"/>
            <a:ext cx="3495034" cy="3094955"/>
          </a:xfrm>
          <a:prstGeom prst="rect">
            <a:avLst/>
          </a:prstGeom>
        </p:spPr>
      </p:pic>
      <p:pic>
        <p:nvPicPr>
          <p:cNvPr id="4" name="object 4"/>
          <p:cNvPicPr/>
          <p:nvPr/>
        </p:nvPicPr>
        <p:blipFill>
          <a:blip r:embed="rId4" cstate="print"/>
          <a:stretch>
            <a:fillRect/>
          </a:stretch>
        </p:blipFill>
        <p:spPr>
          <a:xfrm>
            <a:off x="3827192" y="5408600"/>
            <a:ext cx="8548464" cy="3964098"/>
          </a:xfrm>
          <a:prstGeom prst="rect">
            <a:avLst/>
          </a:prstGeom>
        </p:spPr>
      </p:pic>
      <p:pic>
        <p:nvPicPr>
          <p:cNvPr id="5" name="object 5"/>
          <p:cNvPicPr/>
          <p:nvPr/>
        </p:nvPicPr>
        <p:blipFill>
          <a:blip r:embed="rId5" cstate="print"/>
          <a:stretch>
            <a:fillRect/>
          </a:stretch>
        </p:blipFill>
        <p:spPr>
          <a:xfrm>
            <a:off x="1469823" y="1873613"/>
            <a:ext cx="176449" cy="176449"/>
          </a:xfrm>
          <a:prstGeom prst="rect">
            <a:avLst/>
          </a:prstGeom>
        </p:spPr>
      </p:pic>
      <p:pic>
        <p:nvPicPr>
          <p:cNvPr id="6" name="object 6"/>
          <p:cNvPicPr/>
          <p:nvPr/>
        </p:nvPicPr>
        <p:blipFill>
          <a:blip r:embed="rId6" cstate="print"/>
          <a:stretch>
            <a:fillRect/>
          </a:stretch>
        </p:blipFill>
        <p:spPr>
          <a:xfrm>
            <a:off x="1469823" y="2632346"/>
            <a:ext cx="176449" cy="176449"/>
          </a:xfrm>
          <a:prstGeom prst="rect">
            <a:avLst/>
          </a:prstGeom>
        </p:spPr>
      </p:pic>
      <p:pic>
        <p:nvPicPr>
          <p:cNvPr id="7" name="object 7"/>
          <p:cNvPicPr/>
          <p:nvPr/>
        </p:nvPicPr>
        <p:blipFill>
          <a:blip r:embed="rId7" cstate="print"/>
          <a:stretch>
            <a:fillRect/>
          </a:stretch>
        </p:blipFill>
        <p:spPr>
          <a:xfrm>
            <a:off x="1469823" y="3391079"/>
            <a:ext cx="176449" cy="176449"/>
          </a:xfrm>
          <a:prstGeom prst="rect">
            <a:avLst/>
          </a:prstGeom>
        </p:spPr>
      </p:pic>
      <p:pic>
        <p:nvPicPr>
          <p:cNvPr id="8" name="object 8"/>
          <p:cNvPicPr/>
          <p:nvPr/>
        </p:nvPicPr>
        <p:blipFill>
          <a:blip r:embed="rId7" cstate="print"/>
          <a:stretch>
            <a:fillRect/>
          </a:stretch>
        </p:blipFill>
        <p:spPr>
          <a:xfrm>
            <a:off x="1469823" y="4149811"/>
            <a:ext cx="176449" cy="176449"/>
          </a:xfrm>
          <a:prstGeom prst="rect">
            <a:avLst/>
          </a:prstGeom>
        </p:spPr>
      </p:pic>
      <p:sp>
        <p:nvSpPr>
          <p:cNvPr id="9" name="object 9"/>
          <p:cNvSpPr txBox="1">
            <a:spLocks noGrp="1"/>
          </p:cNvSpPr>
          <p:nvPr>
            <p:ph type="title"/>
          </p:nvPr>
        </p:nvSpPr>
        <p:spPr>
          <a:xfrm>
            <a:off x="1505187" y="261723"/>
            <a:ext cx="12196445" cy="4253865"/>
          </a:xfrm>
          <a:prstGeom prst="rect">
            <a:avLst/>
          </a:prstGeom>
        </p:spPr>
        <p:txBody>
          <a:bodyPr vert="horz" wrap="square" lIns="0" tIns="307975" rIns="0" bIns="0" rtlCol="0">
            <a:spAutoFit/>
          </a:bodyPr>
          <a:lstStyle/>
          <a:p>
            <a:pPr marL="12700">
              <a:lnSpc>
                <a:spcPct val="100000"/>
              </a:lnSpc>
              <a:spcBef>
                <a:spcPts val="2425"/>
              </a:spcBef>
            </a:pPr>
            <a:r>
              <a:rPr sz="5150" b="1" dirty="0">
                <a:solidFill>
                  <a:srgbClr val="2A1511"/>
                </a:solidFill>
                <a:latin typeface="Arial"/>
                <a:cs typeface="Arial"/>
              </a:rPr>
              <a:t>Status</a:t>
            </a:r>
            <a:r>
              <a:rPr sz="5150" b="1" spc="180" dirty="0">
                <a:solidFill>
                  <a:srgbClr val="2A1511"/>
                </a:solidFill>
                <a:latin typeface="Arial"/>
                <a:cs typeface="Arial"/>
              </a:rPr>
              <a:t> </a:t>
            </a:r>
            <a:r>
              <a:rPr sz="5150" b="1" spc="170" dirty="0">
                <a:solidFill>
                  <a:srgbClr val="2A1511"/>
                </a:solidFill>
                <a:latin typeface="Arial"/>
                <a:cs typeface="Arial"/>
              </a:rPr>
              <a:t>of</a:t>
            </a:r>
            <a:r>
              <a:rPr sz="5150" b="1" spc="175" dirty="0">
                <a:solidFill>
                  <a:srgbClr val="2A1511"/>
                </a:solidFill>
                <a:latin typeface="Arial"/>
                <a:cs typeface="Arial"/>
              </a:rPr>
              <a:t> </a:t>
            </a:r>
            <a:r>
              <a:rPr sz="5150" b="1" spc="600" dirty="0">
                <a:solidFill>
                  <a:srgbClr val="2A1511"/>
                </a:solidFill>
                <a:latin typeface="Arial"/>
                <a:cs typeface="Arial"/>
              </a:rPr>
              <a:t>a</a:t>
            </a:r>
            <a:r>
              <a:rPr sz="5150" b="1" spc="180" dirty="0">
                <a:solidFill>
                  <a:srgbClr val="2A1511"/>
                </a:solidFill>
                <a:latin typeface="Arial"/>
                <a:cs typeface="Arial"/>
              </a:rPr>
              <a:t> </a:t>
            </a:r>
            <a:r>
              <a:rPr sz="5150" b="1" spc="340" dirty="0">
                <a:solidFill>
                  <a:srgbClr val="2A1511"/>
                </a:solidFill>
                <a:latin typeface="Arial"/>
                <a:cs typeface="Arial"/>
              </a:rPr>
              <a:t>file/Repo:</a:t>
            </a:r>
            <a:endParaRPr sz="5150">
              <a:latin typeface="Arial"/>
              <a:cs typeface="Arial"/>
            </a:endParaRPr>
          </a:p>
          <a:p>
            <a:pPr marL="421005" marR="5080">
              <a:lnSpc>
                <a:spcPct val="120000"/>
              </a:lnSpc>
              <a:spcBef>
                <a:spcPts val="885"/>
              </a:spcBef>
              <a:tabLst>
                <a:tab pos="9892030" algn="l"/>
              </a:tabLst>
            </a:pPr>
            <a:r>
              <a:rPr sz="4150" spc="-110" dirty="0"/>
              <a:t>“Untracked”:</a:t>
            </a:r>
            <a:r>
              <a:rPr sz="4150" spc="-190" dirty="0"/>
              <a:t> </a:t>
            </a:r>
            <a:r>
              <a:rPr sz="4150" spc="105" dirty="0"/>
              <a:t>New</a:t>
            </a:r>
            <a:r>
              <a:rPr sz="4150" spc="-185" dirty="0"/>
              <a:t> </a:t>
            </a:r>
            <a:r>
              <a:rPr sz="4150" spc="-10" dirty="0"/>
              <a:t>files</a:t>
            </a:r>
            <a:r>
              <a:rPr sz="4150" spc="-185" dirty="0"/>
              <a:t> </a:t>
            </a:r>
            <a:r>
              <a:rPr sz="4150" dirty="0"/>
              <a:t>that</a:t>
            </a:r>
            <a:r>
              <a:rPr sz="4150" spc="-185" dirty="0"/>
              <a:t> </a:t>
            </a:r>
            <a:r>
              <a:rPr sz="4150" dirty="0"/>
              <a:t>git</a:t>
            </a:r>
            <a:r>
              <a:rPr sz="4150" spc="-185" dirty="0"/>
              <a:t> </a:t>
            </a:r>
            <a:r>
              <a:rPr sz="4150" spc="125" dirty="0"/>
              <a:t>doesn't</a:t>
            </a:r>
            <a:r>
              <a:rPr sz="4150" dirty="0"/>
              <a:t>	</a:t>
            </a:r>
            <a:r>
              <a:rPr sz="4150" spc="95" dirty="0"/>
              <a:t>yet</a:t>
            </a:r>
            <a:r>
              <a:rPr sz="4150" spc="-140" dirty="0"/>
              <a:t> </a:t>
            </a:r>
            <a:r>
              <a:rPr sz="4150" spc="-85" dirty="0"/>
              <a:t>track. </a:t>
            </a:r>
            <a:r>
              <a:rPr sz="4150" spc="-100" dirty="0"/>
              <a:t>“Modified”:</a:t>
            </a:r>
            <a:r>
              <a:rPr sz="4150" spc="-185" dirty="0"/>
              <a:t> </a:t>
            </a:r>
            <a:r>
              <a:rPr sz="4150" spc="140" dirty="0"/>
              <a:t>Changed/Changes</a:t>
            </a:r>
            <a:r>
              <a:rPr sz="4150" spc="-185" dirty="0"/>
              <a:t> </a:t>
            </a:r>
            <a:r>
              <a:rPr sz="4150" spc="170" dirty="0"/>
              <a:t>made</a:t>
            </a:r>
            <a:r>
              <a:rPr sz="4150" spc="-185" dirty="0"/>
              <a:t> </a:t>
            </a:r>
            <a:r>
              <a:rPr sz="4150" dirty="0"/>
              <a:t>in</a:t>
            </a:r>
            <a:r>
              <a:rPr sz="4150" spc="-185" dirty="0"/>
              <a:t> </a:t>
            </a:r>
            <a:r>
              <a:rPr sz="4150" spc="-270" dirty="0"/>
              <a:t>file. </a:t>
            </a:r>
            <a:r>
              <a:rPr sz="4150" spc="-114" dirty="0"/>
              <a:t>“Staged”:</a:t>
            </a:r>
            <a:r>
              <a:rPr sz="4150" spc="-155" dirty="0"/>
              <a:t> </a:t>
            </a:r>
            <a:r>
              <a:rPr sz="4150" dirty="0"/>
              <a:t>Files</a:t>
            </a:r>
            <a:r>
              <a:rPr sz="4150" spc="-150" dirty="0"/>
              <a:t> </a:t>
            </a:r>
            <a:r>
              <a:rPr sz="4150" spc="110" dirty="0"/>
              <a:t>ready</a:t>
            </a:r>
            <a:r>
              <a:rPr sz="4150" spc="-155" dirty="0"/>
              <a:t> </a:t>
            </a:r>
            <a:r>
              <a:rPr sz="4150" spc="80" dirty="0"/>
              <a:t>to</a:t>
            </a:r>
            <a:r>
              <a:rPr sz="4150" spc="-150" dirty="0"/>
              <a:t> </a:t>
            </a:r>
            <a:r>
              <a:rPr sz="4150" spc="180" dirty="0"/>
              <a:t>be</a:t>
            </a:r>
            <a:r>
              <a:rPr sz="4150" spc="-150" dirty="0"/>
              <a:t> </a:t>
            </a:r>
            <a:r>
              <a:rPr sz="4150" spc="-10" dirty="0"/>
              <a:t>committed. </a:t>
            </a:r>
            <a:r>
              <a:rPr sz="4150" spc="-100" dirty="0"/>
              <a:t>“Unmodified”:</a:t>
            </a:r>
            <a:r>
              <a:rPr sz="4150" spc="-190" dirty="0"/>
              <a:t> </a:t>
            </a:r>
            <a:r>
              <a:rPr sz="4150" spc="35" dirty="0"/>
              <a:t>Unchanged.</a:t>
            </a:r>
            <a:endParaRPr sz="415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956160" y="2205507"/>
            <a:ext cx="171450" cy="171449"/>
          </a:xfrm>
          <a:prstGeom prst="rect">
            <a:avLst/>
          </a:prstGeom>
        </p:spPr>
      </p:pic>
      <p:sp>
        <p:nvSpPr>
          <p:cNvPr id="4" name="object 4"/>
          <p:cNvSpPr txBox="1"/>
          <p:nvPr/>
        </p:nvSpPr>
        <p:spPr>
          <a:xfrm>
            <a:off x="2297522" y="1800758"/>
            <a:ext cx="13347065" cy="5292725"/>
          </a:xfrm>
          <a:prstGeom prst="rect">
            <a:avLst/>
          </a:prstGeom>
        </p:spPr>
        <p:txBody>
          <a:bodyPr vert="horz" wrap="square" lIns="0" tIns="12065" rIns="0" bIns="0" rtlCol="0">
            <a:spAutoFit/>
          </a:bodyPr>
          <a:lstStyle/>
          <a:p>
            <a:pPr marL="69215" marR="5080">
              <a:lnSpc>
                <a:spcPct val="121900"/>
              </a:lnSpc>
              <a:spcBef>
                <a:spcPts val="95"/>
              </a:spcBef>
            </a:pPr>
            <a:r>
              <a:rPr sz="4050" dirty="0">
                <a:solidFill>
                  <a:srgbClr val="04001D"/>
                </a:solidFill>
                <a:latin typeface="Trebuchet MS"/>
                <a:cs typeface="Trebuchet MS"/>
              </a:rPr>
              <a:t>add:</a:t>
            </a:r>
            <a:r>
              <a:rPr sz="4050" spc="-145" dirty="0">
                <a:solidFill>
                  <a:srgbClr val="04001D"/>
                </a:solidFill>
                <a:latin typeface="Trebuchet MS"/>
                <a:cs typeface="Trebuchet MS"/>
              </a:rPr>
              <a:t> </a:t>
            </a:r>
            <a:r>
              <a:rPr sz="4050" spc="305" dirty="0">
                <a:solidFill>
                  <a:srgbClr val="04001D"/>
                </a:solidFill>
                <a:latin typeface="Trebuchet MS"/>
                <a:cs typeface="Trebuchet MS"/>
              </a:rPr>
              <a:t>Adds</a:t>
            </a:r>
            <a:r>
              <a:rPr sz="4050" spc="-140" dirty="0">
                <a:solidFill>
                  <a:srgbClr val="04001D"/>
                </a:solidFill>
                <a:latin typeface="Trebuchet MS"/>
                <a:cs typeface="Trebuchet MS"/>
              </a:rPr>
              <a:t> </a:t>
            </a:r>
            <a:r>
              <a:rPr sz="4050" spc="70" dirty="0">
                <a:solidFill>
                  <a:srgbClr val="04001D"/>
                </a:solidFill>
                <a:latin typeface="Trebuchet MS"/>
                <a:cs typeface="Trebuchet MS"/>
              </a:rPr>
              <a:t>new</a:t>
            </a:r>
            <a:r>
              <a:rPr sz="4050" spc="-140" dirty="0">
                <a:solidFill>
                  <a:srgbClr val="04001D"/>
                </a:solidFill>
                <a:latin typeface="Trebuchet MS"/>
                <a:cs typeface="Trebuchet MS"/>
              </a:rPr>
              <a:t> </a:t>
            </a:r>
            <a:r>
              <a:rPr sz="4050" spc="50" dirty="0">
                <a:solidFill>
                  <a:srgbClr val="04001D"/>
                </a:solidFill>
                <a:latin typeface="Trebuchet MS"/>
                <a:cs typeface="Trebuchet MS"/>
              </a:rPr>
              <a:t>or</a:t>
            </a:r>
            <a:r>
              <a:rPr sz="4050" spc="-145" dirty="0">
                <a:solidFill>
                  <a:srgbClr val="04001D"/>
                </a:solidFill>
                <a:latin typeface="Trebuchet MS"/>
                <a:cs typeface="Trebuchet MS"/>
              </a:rPr>
              <a:t> </a:t>
            </a:r>
            <a:r>
              <a:rPr sz="4050" spc="160" dirty="0">
                <a:solidFill>
                  <a:srgbClr val="04001D"/>
                </a:solidFill>
                <a:latin typeface="Trebuchet MS"/>
                <a:cs typeface="Trebuchet MS"/>
              </a:rPr>
              <a:t>changed</a:t>
            </a:r>
            <a:r>
              <a:rPr sz="4050" spc="-140" dirty="0">
                <a:solidFill>
                  <a:srgbClr val="04001D"/>
                </a:solidFill>
                <a:latin typeface="Trebuchet MS"/>
                <a:cs typeface="Trebuchet MS"/>
              </a:rPr>
              <a:t> </a:t>
            </a:r>
            <a:r>
              <a:rPr sz="4050" spc="-10" dirty="0">
                <a:solidFill>
                  <a:srgbClr val="04001D"/>
                </a:solidFill>
                <a:latin typeface="Trebuchet MS"/>
                <a:cs typeface="Trebuchet MS"/>
              </a:rPr>
              <a:t>files</a:t>
            </a:r>
            <a:r>
              <a:rPr sz="4050" spc="-140" dirty="0">
                <a:solidFill>
                  <a:srgbClr val="04001D"/>
                </a:solidFill>
                <a:latin typeface="Trebuchet MS"/>
                <a:cs typeface="Trebuchet MS"/>
              </a:rPr>
              <a:t> </a:t>
            </a:r>
            <a:r>
              <a:rPr sz="4050" dirty="0">
                <a:solidFill>
                  <a:srgbClr val="04001D"/>
                </a:solidFill>
                <a:latin typeface="Trebuchet MS"/>
                <a:cs typeface="Trebuchet MS"/>
              </a:rPr>
              <a:t>in</a:t>
            </a:r>
            <a:r>
              <a:rPr sz="4050" spc="-145" dirty="0">
                <a:solidFill>
                  <a:srgbClr val="04001D"/>
                </a:solidFill>
                <a:latin typeface="Trebuchet MS"/>
                <a:cs typeface="Trebuchet MS"/>
              </a:rPr>
              <a:t> </a:t>
            </a:r>
            <a:r>
              <a:rPr sz="4050" spc="65" dirty="0">
                <a:solidFill>
                  <a:srgbClr val="04001D"/>
                </a:solidFill>
                <a:latin typeface="Trebuchet MS"/>
                <a:cs typeface="Trebuchet MS"/>
              </a:rPr>
              <a:t>our</a:t>
            </a:r>
            <a:r>
              <a:rPr sz="4050" spc="-140" dirty="0">
                <a:solidFill>
                  <a:srgbClr val="04001D"/>
                </a:solidFill>
                <a:latin typeface="Trebuchet MS"/>
                <a:cs typeface="Trebuchet MS"/>
              </a:rPr>
              <a:t> </a:t>
            </a:r>
            <a:r>
              <a:rPr sz="4050" dirty="0">
                <a:solidFill>
                  <a:srgbClr val="04001D"/>
                </a:solidFill>
                <a:latin typeface="Trebuchet MS"/>
                <a:cs typeface="Trebuchet MS"/>
              </a:rPr>
              <a:t>working</a:t>
            </a:r>
            <a:r>
              <a:rPr sz="4050" spc="-140" dirty="0">
                <a:solidFill>
                  <a:srgbClr val="04001D"/>
                </a:solidFill>
                <a:latin typeface="Trebuchet MS"/>
                <a:cs typeface="Trebuchet MS"/>
              </a:rPr>
              <a:t> </a:t>
            </a:r>
            <a:r>
              <a:rPr sz="4050" spc="60" dirty="0">
                <a:solidFill>
                  <a:srgbClr val="04001D"/>
                </a:solidFill>
                <a:latin typeface="Trebuchet MS"/>
                <a:cs typeface="Trebuchet MS"/>
              </a:rPr>
              <a:t>directory </a:t>
            </a:r>
            <a:r>
              <a:rPr sz="4050" spc="80" dirty="0">
                <a:solidFill>
                  <a:srgbClr val="04001D"/>
                </a:solidFill>
                <a:latin typeface="Trebuchet MS"/>
                <a:cs typeface="Trebuchet MS"/>
              </a:rPr>
              <a:t>to</a:t>
            </a:r>
            <a:r>
              <a:rPr sz="4050" spc="-150" dirty="0">
                <a:solidFill>
                  <a:srgbClr val="04001D"/>
                </a:solidFill>
                <a:latin typeface="Trebuchet MS"/>
                <a:cs typeface="Trebuchet MS"/>
              </a:rPr>
              <a:t> </a:t>
            </a:r>
            <a:r>
              <a:rPr sz="4050" dirty="0">
                <a:solidFill>
                  <a:srgbClr val="04001D"/>
                </a:solidFill>
                <a:latin typeface="Trebuchet MS"/>
                <a:cs typeface="Trebuchet MS"/>
              </a:rPr>
              <a:t>git</a:t>
            </a:r>
            <a:r>
              <a:rPr sz="4050" spc="-145" dirty="0">
                <a:solidFill>
                  <a:srgbClr val="04001D"/>
                </a:solidFill>
                <a:latin typeface="Trebuchet MS"/>
                <a:cs typeface="Trebuchet MS"/>
              </a:rPr>
              <a:t> </a:t>
            </a:r>
            <a:r>
              <a:rPr sz="4050" spc="95" dirty="0">
                <a:solidFill>
                  <a:srgbClr val="04001D"/>
                </a:solidFill>
                <a:latin typeface="Trebuchet MS"/>
                <a:cs typeface="Trebuchet MS"/>
              </a:rPr>
              <a:t>staging</a:t>
            </a:r>
            <a:r>
              <a:rPr sz="4050" spc="-150" dirty="0">
                <a:solidFill>
                  <a:srgbClr val="04001D"/>
                </a:solidFill>
                <a:latin typeface="Trebuchet MS"/>
                <a:cs typeface="Trebuchet MS"/>
              </a:rPr>
              <a:t> </a:t>
            </a:r>
            <a:r>
              <a:rPr sz="4050" spc="-10" dirty="0">
                <a:solidFill>
                  <a:srgbClr val="04001D"/>
                </a:solidFill>
                <a:latin typeface="Trebuchet MS"/>
                <a:cs typeface="Trebuchet MS"/>
              </a:rPr>
              <a:t>areas.</a:t>
            </a:r>
            <a:endParaRPr sz="4050">
              <a:latin typeface="Trebuchet MS"/>
              <a:cs typeface="Trebuchet MS"/>
            </a:endParaRPr>
          </a:p>
          <a:p>
            <a:pPr marL="149225">
              <a:lnSpc>
                <a:spcPct val="100000"/>
              </a:lnSpc>
              <a:spcBef>
                <a:spcPts val="1065"/>
              </a:spcBef>
            </a:pPr>
            <a:r>
              <a:rPr sz="4050" dirty="0">
                <a:solidFill>
                  <a:srgbClr val="04001D"/>
                </a:solidFill>
                <a:latin typeface="Trebuchet MS"/>
                <a:cs typeface="Trebuchet MS"/>
              </a:rPr>
              <a:t>syntax:</a:t>
            </a:r>
            <a:r>
              <a:rPr sz="4050" spc="-155" dirty="0">
                <a:solidFill>
                  <a:srgbClr val="04001D"/>
                </a:solidFill>
                <a:latin typeface="Trebuchet MS"/>
                <a:cs typeface="Trebuchet MS"/>
              </a:rPr>
              <a:t> </a:t>
            </a:r>
            <a:r>
              <a:rPr sz="4050" dirty="0">
                <a:solidFill>
                  <a:srgbClr val="04001D"/>
                </a:solidFill>
                <a:latin typeface="Trebuchet MS"/>
                <a:cs typeface="Trebuchet MS"/>
              </a:rPr>
              <a:t>git</a:t>
            </a:r>
            <a:r>
              <a:rPr sz="4050" spc="-150" dirty="0">
                <a:solidFill>
                  <a:srgbClr val="04001D"/>
                </a:solidFill>
                <a:latin typeface="Trebuchet MS"/>
                <a:cs typeface="Trebuchet MS"/>
              </a:rPr>
              <a:t> </a:t>
            </a:r>
            <a:r>
              <a:rPr sz="4050" spc="210" dirty="0">
                <a:solidFill>
                  <a:srgbClr val="04001D"/>
                </a:solidFill>
                <a:latin typeface="Trebuchet MS"/>
                <a:cs typeface="Trebuchet MS"/>
              </a:rPr>
              <a:t>add</a:t>
            </a:r>
            <a:r>
              <a:rPr sz="4050" spc="-150" dirty="0">
                <a:solidFill>
                  <a:srgbClr val="04001D"/>
                </a:solidFill>
                <a:latin typeface="Trebuchet MS"/>
                <a:cs typeface="Trebuchet MS"/>
              </a:rPr>
              <a:t> </a:t>
            </a:r>
            <a:r>
              <a:rPr sz="4050" spc="-130" dirty="0">
                <a:solidFill>
                  <a:srgbClr val="04001D"/>
                </a:solidFill>
                <a:latin typeface="Trebuchet MS"/>
                <a:cs typeface="Trebuchet MS"/>
              </a:rPr>
              <a:t>&lt;file</a:t>
            </a:r>
            <a:r>
              <a:rPr sz="4050" spc="-150" dirty="0">
                <a:solidFill>
                  <a:srgbClr val="04001D"/>
                </a:solidFill>
                <a:latin typeface="Trebuchet MS"/>
                <a:cs typeface="Trebuchet MS"/>
              </a:rPr>
              <a:t> </a:t>
            </a:r>
            <a:r>
              <a:rPr sz="4050" spc="70" dirty="0">
                <a:solidFill>
                  <a:srgbClr val="04001D"/>
                </a:solidFill>
                <a:latin typeface="Trebuchet MS"/>
                <a:cs typeface="Trebuchet MS"/>
              </a:rPr>
              <a:t>name&gt;</a:t>
            </a:r>
            <a:endParaRPr sz="4050">
              <a:latin typeface="Trebuchet MS"/>
              <a:cs typeface="Trebuchet MS"/>
            </a:endParaRPr>
          </a:p>
          <a:p>
            <a:pPr marL="1927225">
              <a:lnSpc>
                <a:spcPct val="100000"/>
              </a:lnSpc>
              <a:spcBef>
                <a:spcPts val="1065"/>
              </a:spcBef>
            </a:pPr>
            <a:r>
              <a:rPr sz="4050" dirty="0">
                <a:solidFill>
                  <a:srgbClr val="04001D"/>
                </a:solidFill>
                <a:latin typeface="Trebuchet MS"/>
                <a:cs typeface="Trebuchet MS"/>
              </a:rPr>
              <a:t>git</a:t>
            </a:r>
            <a:r>
              <a:rPr sz="4050" spc="-160" dirty="0">
                <a:solidFill>
                  <a:srgbClr val="04001D"/>
                </a:solidFill>
                <a:latin typeface="Trebuchet MS"/>
                <a:cs typeface="Trebuchet MS"/>
              </a:rPr>
              <a:t> </a:t>
            </a:r>
            <a:r>
              <a:rPr sz="4050" spc="210" dirty="0">
                <a:solidFill>
                  <a:srgbClr val="04001D"/>
                </a:solidFill>
                <a:latin typeface="Trebuchet MS"/>
                <a:cs typeface="Trebuchet MS"/>
              </a:rPr>
              <a:t>add</a:t>
            </a:r>
            <a:r>
              <a:rPr sz="4050" spc="-150" dirty="0">
                <a:solidFill>
                  <a:srgbClr val="04001D"/>
                </a:solidFill>
                <a:latin typeface="Trebuchet MS"/>
                <a:cs typeface="Trebuchet MS"/>
              </a:rPr>
              <a:t> </a:t>
            </a:r>
            <a:r>
              <a:rPr sz="4050" spc="-700" dirty="0">
                <a:solidFill>
                  <a:srgbClr val="04001D"/>
                </a:solidFill>
                <a:latin typeface="Trebuchet MS"/>
                <a:cs typeface="Trebuchet MS"/>
              </a:rPr>
              <a:t>.</a:t>
            </a:r>
            <a:r>
              <a:rPr sz="4050" spc="-145" dirty="0">
                <a:solidFill>
                  <a:srgbClr val="04001D"/>
                </a:solidFill>
                <a:latin typeface="Trebuchet MS"/>
                <a:cs typeface="Trebuchet MS"/>
              </a:rPr>
              <a:t> </a:t>
            </a:r>
            <a:r>
              <a:rPr sz="4050" spc="585" dirty="0">
                <a:solidFill>
                  <a:srgbClr val="04001D"/>
                </a:solidFill>
                <a:latin typeface="Trebuchet MS"/>
                <a:cs typeface="Trebuchet MS"/>
              </a:rPr>
              <a:t>-</a:t>
            </a:r>
            <a:r>
              <a:rPr sz="4050" dirty="0">
                <a:solidFill>
                  <a:srgbClr val="04001D"/>
                </a:solidFill>
                <a:latin typeface="Trebuchet MS"/>
                <a:cs typeface="Trebuchet MS"/>
              </a:rPr>
              <a:t>&gt;</a:t>
            </a:r>
            <a:r>
              <a:rPr sz="4050" spc="-150" dirty="0">
                <a:solidFill>
                  <a:srgbClr val="04001D"/>
                </a:solidFill>
                <a:latin typeface="Trebuchet MS"/>
                <a:cs typeface="Trebuchet MS"/>
              </a:rPr>
              <a:t> </a:t>
            </a:r>
            <a:r>
              <a:rPr sz="4050" spc="80" dirty="0">
                <a:solidFill>
                  <a:srgbClr val="04001D"/>
                </a:solidFill>
                <a:latin typeface="Trebuchet MS"/>
                <a:cs typeface="Trebuchet MS"/>
              </a:rPr>
              <a:t>to</a:t>
            </a:r>
            <a:r>
              <a:rPr sz="4050" spc="-150" dirty="0">
                <a:solidFill>
                  <a:srgbClr val="04001D"/>
                </a:solidFill>
                <a:latin typeface="Trebuchet MS"/>
                <a:cs typeface="Trebuchet MS"/>
              </a:rPr>
              <a:t> </a:t>
            </a:r>
            <a:r>
              <a:rPr sz="4050" spc="210" dirty="0">
                <a:solidFill>
                  <a:srgbClr val="04001D"/>
                </a:solidFill>
                <a:latin typeface="Trebuchet MS"/>
                <a:cs typeface="Trebuchet MS"/>
              </a:rPr>
              <a:t>add</a:t>
            </a:r>
            <a:r>
              <a:rPr sz="4050" spc="-150" dirty="0">
                <a:solidFill>
                  <a:srgbClr val="04001D"/>
                </a:solidFill>
                <a:latin typeface="Trebuchet MS"/>
                <a:cs typeface="Trebuchet MS"/>
              </a:rPr>
              <a:t> </a:t>
            </a:r>
            <a:r>
              <a:rPr sz="4050" spc="-190" dirty="0">
                <a:solidFill>
                  <a:srgbClr val="04001D"/>
                </a:solidFill>
                <a:latin typeface="Trebuchet MS"/>
                <a:cs typeface="Trebuchet MS"/>
              </a:rPr>
              <a:t>all</a:t>
            </a:r>
            <a:r>
              <a:rPr sz="4050" spc="-145" dirty="0">
                <a:solidFill>
                  <a:srgbClr val="04001D"/>
                </a:solidFill>
                <a:latin typeface="Trebuchet MS"/>
                <a:cs typeface="Trebuchet MS"/>
              </a:rPr>
              <a:t> </a:t>
            </a:r>
            <a:r>
              <a:rPr sz="4050" dirty="0">
                <a:solidFill>
                  <a:srgbClr val="04001D"/>
                </a:solidFill>
                <a:latin typeface="Trebuchet MS"/>
                <a:cs typeface="Trebuchet MS"/>
              </a:rPr>
              <a:t>the</a:t>
            </a:r>
            <a:r>
              <a:rPr sz="4050" spc="-150" dirty="0">
                <a:solidFill>
                  <a:srgbClr val="04001D"/>
                </a:solidFill>
                <a:latin typeface="Trebuchet MS"/>
                <a:cs typeface="Trebuchet MS"/>
              </a:rPr>
              <a:t> </a:t>
            </a:r>
            <a:r>
              <a:rPr sz="4050" spc="-10" dirty="0">
                <a:solidFill>
                  <a:srgbClr val="04001D"/>
                </a:solidFill>
                <a:latin typeface="Trebuchet MS"/>
                <a:cs typeface="Trebuchet MS"/>
              </a:rPr>
              <a:t>files</a:t>
            </a:r>
            <a:r>
              <a:rPr sz="4050" spc="-150" dirty="0">
                <a:solidFill>
                  <a:srgbClr val="04001D"/>
                </a:solidFill>
                <a:latin typeface="Trebuchet MS"/>
                <a:cs typeface="Trebuchet MS"/>
              </a:rPr>
              <a:t> </a:t>
            </a:r>
            <a:r>
              <a:rPr sz="4050" spc="80" dirty="0">
                <a:solidFill>
                  <a:srgbClr val="04001D"/>
                </a:solidFill>
                <a:latin typeface="Trebuchet MS"/>
                <a:cs typeface="Trebuchet MS"/>
              </a:rPr>
              <a:t>to</a:t>
            </a:r>
            <a:r>
              <a:rPr sz="4050" spc="-150" dirty="0">
                <a:solidFill>
                  <a:srgbClr val="04001D"/>
                </a:solidFill>
                <a:latin typeface="Trebuchet MS"/>
                <a:cs typeface="Trebuchet MS"/>
              </a:rPr>
              <a:t> </a:t>
            </a:r>
            <a:r>
              <a:rPr sz="4050" spc="95" dirty="0">
                <a:solidFill>
                  <a:srgbClr val="04001D"/>
                </a:solidFill>
                <a:latin typeface="Trebuchet MS"/>
                <a:cs typeface="Trebuchet MS"/>
              </a:rPr>
              <a:t>staging</a:t>
            </a:r>
            <a:r>
              <a:rPr sz="4050" spc="-150" dirty="0">
                <a:solidFill>
                  <a:srgbClr val="04001D"/>
                </a:solidFill>
                <a:latin typeface="Trebuchet MS"/>
                <a:cs typeface="Trebuchet MS"/>
              </a:rPr>
              <a:t> </a:t>
            </a:r>
            <a:r>
              <a:rPr sz="4050" spc="-10" dirty="0">
                <a:solidFill>
                  <a:srgbClr val="04001D"/>
                </a:solidFill>
                <a:latin typeface="Trebuchet MS"/>
                <a:cs typeface="Trebuchet MS"/>
              </a:rPr>
              <a:t>area.</a:t>
            </a:r>
            <a:endParaRPr sz="4050">
              <a:latin typeface="Trebuchet MS"/>
              <a:cs typeface="Trebuchet MS"/>
            </a:endParaRPr>
          </a:p>
          <a:p>
            <a:pPr>
              <a:lnSpc>
                <a:spcPct val="100000"/>
              </a:lnSpc>
              <a:spcBef>
                <a:spcPts val="5"/>
              </a:spcBef>
            </a:pPr>
            <a:endParaRPr sz="5100">
              <a:latin typeface="Trebuchet MS"/>
              <a:cs typeface="Trebuchet MS"/>
            </a:endParaRPr>
          </a:p>
          <a:p>
            <a:pPr marL="12700" marR="1488440" indent="56515">
              <a:lnSpc>
                <a:spcPct val="121900"/>
              </a:lnSpc>
            </a:pPr>
            <a:r>
              <a:rPr sz="4050" dirty="0">
                <a:solidFill>
                  <a:srgbClr val="04001D"/>
                </a:solidFill>
                <a:latin typeface="Trebuchet MS"/>
                <a:cs typeface="Trebuchet MS"/>
              </a:rPr>
              <a:t>commit:</a:t>
            </a:r>
            <a:r>
              <a:rPr sz="4050" spc="-150" dirty="0">
                <a:solidFill>
                  <a:srgbClr val="04001D"/>
                </a:solidFill>
                <a:latin typeface="Trebuchet MS"/>
                <a:cs typeface="Trebuchet MS"/>
              </a:rPr>
              <a:t> </a:t>
            </a:r>
            <a:r>
              <a:rPr sz="4050" spc="-90" dirty="0">
                <a:solidFill>
                  <a:srgbClr val="04001D"/>
                </a:solidFill>
                <a:latin typeface="Trebuchet MS"/>
                <a:cs typeface="Trebuchet MS"/>
              </a:rPr>
              <a:t>It</a:t>
            </a:r>
            <a:r>
              <a:rPr sz="4050" spc="-150" dirty="0">
                <a:solidFill>
                  <a:srgbClr val="04001D"/>
                </a:solidFill>
                <a:latin typeface="Trebuchet MS"/>
                <a:cs typeface="Trebuchet MS"/>
              </a:rPr>
              <a:t> </a:t>
            </a:r>
            <a:r>
              <a:rPr sz="4050" spc="145" dirty="0">
                <a:solidFill>
                  <a:srgbClr val="04001D"/>
                </a:solidFill>
                <a:latin typeface="Trebuchet MS"/>
                <a:cs typeface="Trebuchet MS"/>
              </a:rPr>
              <a:t>records</a:t>
            </a:r>
            <a:r>
              <a:rPr sz="4050" spc="-150" dirty="0">
                <a:solidFill>
                  <a:srgbClr val="04001D"/>
                </a:solidFill>
                <a:latin typeface="Trebuchet MS"/>
                <a:cs typeface="Trebuchet MS"/>
              </a:rPr>
              <a:t> </a:t>
            </a:r>
            <a:r>
              <a:rPr sz="4050" spc="170" dirty="0">
                <a:solidFill>
                  <a:srgbClr val="04001D"/>
                </a:solidFill>
                <a:latin typeface="Trebuchet MS"/>
                <a:cs typeface="Trebuchet MS"/>
              </a:rPr>
              <a:t>changes</a:t>
            </a:r>
            <a:r>
              <a:rPr sz="4050" spc="-150" dirty="0">
                <a:solidFill>
                  <a:srgbClr val="04001D"/>
                </a:solidFill>
                <a:latin typeface="Trebuchet MS"/>
                <a:cs typeface="Trebuchet MS"/>
              </a:rPr>
              <a:t> </a:t>
            </a:r>
            <a:r>
              <a:rPr sz="4050" spc="-10" dirty="0">
                <a:solidFill>
                  <a:srgbClr val="04001D"/>
                </a:solidFill>
                <a:latin typeface="Trebuchet MS"/>
                <a:cs typeface="Trebuchet MS"/>
              </a:rPr>
              <a:t>after</a:t>
            </a:r>
            <a:r>
              <a:rPr sz="4050" spc="-150" dirty="0">
                <a:solidFill>
                  <a:srgbClr val="04001D"/>
                </a:solidFill>
                <a:latin typeface="Trebuchet MS"/>
                <a:cs typeface="Trebuchet MS"/>
              </a:rPr>
              <a:t> </a:t>
            </a:r>
            <a:r>
              <a:rPr sz="4050" spc="210" dirty="0">
                <a:solidFill>
                  <a:srgbClr val="04001D"/>
                </a:solidFill>
                <a:latin typeface="Trebuchet MS"/>
                <a:cs typeface="Trebuchet MS"/>
              </a:rPr>
              <a:t>add</a:t>
            </a:r>
            <a:r>
              <a:rPr sz="4050" spc="-150" dirty="0">
                <a:solidFill>
                  <a:srgbClr val="04001D"/>
                </a:solidFill>
                <a:latin typeface="Trebuchet MS"/>
                <a:cs typeface="Trebuchet MS"/>
              </a:rPr>
              <a:t> </a:t>
            </a:r>
            <a:r>
              <a:rPr sz="4050" spc="114" dirty="0">
                <a:solidFill>
                  <a:srgbClr val="04001D"/>
                </a:solidFill>
                <a:latin typeface="Trebuchet MS"/>
                <a:cs typeface="Trebuchet MS"/>
              </a:rPr>
              <a:t>commands. syntax</a:t>
            </a:r>
            <a:r>
              <a:rPr sz="4050" spc="-145" dirty="0">
                <a:solidFill>
                  <a:srgbClr val="04001D"/>
                </a:solidFill>
                <a:latin typeface="Trebuchet MS"/>
                <a:cs typeface="Trebuchet MS"/>
              </a:rPr>
              <a:t> </a:t>
            </a:r>
            <a:r>
              <a:rPr sz="4050" spc="-685" dirty="0">
                <a:solidFill>
                  <a:srgbClr val="04001D"/>
                </a:solidFill>
                <a:latin typeface="Trebuchet MS"/>
                <a:cs typeface="Trebuchet MS"/>
              </a:rPr>
              <a:t>:</a:t>
            </a:r>
            <a:r>
              <a:rPr sz="4050" spc="-140" dirty="0">
                <a:solidFill>
                  <a:srgbClr val="04001D"/>
                </a:solidFill>
                <a:latin typeface="Trebuchet MS"/>
                <a:cs typeface="Trebuchet MS"/>
              </a:rPr>
              <a:t> </a:t>
            </a:r>
            <a:r>
              <a:rPr sz="4050" dirty="0">
                <a:solidFill>
                  <a:srgbClr val="04001D"/>
                </a:solidFill>
                <a:latin typeface="Trebuchet MS"/>
                <a:cs typeface="Trebuchet MS"/>
              </a:rPr>
              <a:t>git</a:t>
            </a:r>
            <a:r>
              <a:rPr sz="4050" spc="-145" dirty="0">
                <a:solidFill>
                  <a:srgbClr val="04001D"/>
                </a:solidFill>
                <a:latin typeface="Trebuchet MS"/>
                <a:cs typeface="Trebuchet MS"/>
              </a:rPr>
              <a:t> </a:t>
            </a:r>
            <a:r>
              <a:rPr sz="4050" spc="130" dirty="0">
                <a:solidFill>
                  <a:srgbClr val="04001D"/>
                </a:solidFill>
                <a:latin typeface="Trebuchet MS"/>
                <a:cs typeface="Trebuchet MS"/>
              </a:rPr>
              <a:t>commit</a:t>
            </a:r>
            <a:r>
              <a:rPr sz="4050" spc="-140" dirty="0">
                <a:solidFill>
                  <a:srgbClr val="04001D"/>
                </a:solidFill>
                <a:latin typeface="Trebuchet MS"/>
                <a:cs typeface="Trebuchet MS"/>
              </a:rPr>
              <a:t> </a:t>
            </a:r>
            <a:r>
              <a:rPr sz="4050" spc="585" dirty="0">
                <a:solidFill>
                  <a:srgbClr val="04001D"/>
                </a:solidFill>
                <a:latin typeface="Trebuchet MS"/>
                <a:cs typeface="Trebuchet MS"/>
              </a:rPr>
              <a:t>-</a:t>
            </a:r>
            <a:r>
              <a:rPr sz="4050" spc="265" dirty="0">
                <a:solidFill>
                  <a:srgbClr val="04001D"/>
                </a:solidFill>
                <a:latin typeface="Trebuchet MS"/>
                <a:cs typeface="Trebuchet MS"/>
              </a:rPr>
              <a:t>m</a:t>
            </a:r>
            <a:r>
              <a:rPr sz="4050" spc="-145" dirty="0">
                <a:solidFill>
                  <a:srgbClr val="04001D"/>
                </a:solidFill>
                <a:latin typeface="Trebuchet MS"/>
                <a:cs typeface="Trebuchet MS"/>
              </a:rPr>
              <a:t> </a:t>
            </a:r>
            <a:r>
              <a:rPr sz="4050" spc="-640" dirty="0">
                <a:solidFill>
                  <a:srgbClr val="04001D"/>
                </a:solidFill>
                <a:latin typeface="Trebuchet MS"/>
                <a:cs typeface="Trebuchet MS"/>
              </a:rPr>
              <a:t>“</a:t>
            </a:r>
            <a:r>
              <a:rPr sz="4050" spc="-140" dirty="0">
                <a:solidFill>
                  <a:srgbClr val="04001D"/>
                </a:solidFill>
                <a:latin typeface="Trebuchet MS"/>
                <a:cs typeface="Trebuchet MS"/>
              </a:rPr>
              <a:t> </a:t>
            </a:r>
            <a:r>
              <a:rPr sz="4050" spc="204" dirty="0">
                <a:solidFill>
                  <a:srgbClr val="04001D"/>
                </a:solidFill>
                <a:latin typeface="Trebuchet MS"/>
                <a:cs typeface="Trebuchet MS"/>
              </a:rPr>
              <a:t>message</a:t>
            </a:r>
            <a:r>
              <a:rPr sz="4050" spc="-140" dirty="0">
                <a:solidFill>
                  <a:srgbClr val="04001D"/>
                </a:solidFill>
                <a:latin typeface="Trebuchet MS"/>
                <a:cs typeface="Trebuchet MS"/>
              </a:rPr>
              <a:t> </a:t>
            </a:r>
            <a:r>
              <a:rPr sz="4050" spc="-690" dirty="0">
                <a:solidFill>
                  <a:srgbClr val="04001D"/>
                </a:solidFill>
                <a:latin typeface="Trebuchet MS"/>
                <a:cs typeface="Trebuchet MS"/>
              </a:rPr>
              <a:t>“</a:t>
            </a:r>
            <a:endParaRPr sz="4050">
              <a:latin typeface="Trebuchet MS"/>
              <a:cs typeface="Trebuchet MS"/>
            </a:endParaRPr>
          </a:p>
        </p:txBody>
      </p:sp>
      <p:pic>
        <p:nvPicPr>
          <p:cNvPr id="5" name="object 5"/>
          <p:cNvPicPr/>
          <p:nvPr/>
        </p:nvPicPr>
        <p:blipFill>
          <a:blip r:embed="rId3" cstate="print"/>
          <a:stretch>
            <a:fillRect/>
          </a:stretch>
        </p:blipFill>
        <p:spPr>
          <a:xfrm>
            <a:off x="1956160" y="5967882"/>
            <a:ext cx="171450" cy="171449"/>
          </a:xfrm>
          <a:prstGeom prst="rect">
            <a:avLst/>
          </a:prstGeom>
        </p:spPr>
      </p:pic>
      <p:pic>
        <p:nvPicPr>
          <p:cNvPr id="6" name="object 6"/>
          <p:cNvPicPr/>
          <p:nvPr/>
        </p:nvPicPr>
        <p:blipFill>
          <a:blip r:embed="rId4" cstate="print"/>
          <a:stretch>
            <a:fillRect/>
          </a:stretch>
        </p:blipFill>
        <p:spPr>
          <a:xfrm>
            <a:off x="0" y="7696584"/>
            <a:ext cx="3258978" cy="2590415"/>
          </a:xfrm>
          <a:prstGeom prst="rect">
            <a:avLst/>
          </a:prstGeom>
        </p:spPr>
      </p:pic>
      <p:pic>
        <p:nvPicPr>
          <p:cNvPr id="7" name="object 7"/>
          <p:cNvPicPr/>
          <p:nvPr/>
        </p:nvPicPr>
        <p:blipFill>
          <a:blip r:embed="rId5" cstate="print"/>
          <a:stretch>
            <a:fillRect/>
          </a:stretch>
        </p:blipFill>
        <p:spPr>
          <a:xfrm>
            <a:off x="14713979" y="7962596"/>
            <a:ext cx="3574019" cy="2324402"/>
          </a:xfrm>
          <a:prstGeom prst="rect">
            <a:avLst/>
          </a:prstGeom>
        </p:spPr>
      </p:pic>
      <p:sp>
        <p:nvSpPr>
          <p:cNvPr id="8" name="object 8"/>
          <p:cNvSpPr txBox="1">
            <a:spLocks noGrp="1"/>
          </p:cNvSpPr>
          <p:nvPr>
            <p:ph type="title"/>
          </p:nvPr>
        </p:nvSpPr>
        <p:spPr>
          <a:xfrm>
            <a:off x="1476735" y="952043"/>
            <a:ext cx="5324475" cy="812165"/>
          </a:xfrm>
          <a:prstGeom prst="rect">
            <a:avLst/>
          </a:prstGeom>
        </p:spPr>
        <p:txBody>
          <a:bodyPr vert="horz" wrap="square" lIns="0" tIns="13970" rIns="0" bIns="0" rtlCol="0">
            <a:spAutoFit/>
          </a:bodyPr>
          <a:lstStyle/>
          <a:p>
            <a:pPr marL="12700">
              <a:lnSpc>
                <a:spcPct val="100000"/>
              </a:lnSpc>
              <a:spcBef>
                <a:spcPts val="110"/>
              </a:spcBef>
            </a:pPr>
            <a:r>
              <a:rPr sz="5150" b="1" spc="270" dirty="0">
                <a:solidFill>
                  <a:srgbClr val="2A1511"/>
                </a:solidFill>
                <a:latin typeface="Arial"/>
                <a:cs typeface="Arial"/>
              </a:rPr>
              <a:t>How</a:t>
            </a:r>
            <a:r>
              <a:rPr sz="5150" b="1" spc="114" dirty="0">
                <a:solidFill>
                  <a:srgbClr val="2A1511"/>
                </a:solidFill>
                <a:latin typeface="Arial"/>
                <a:cs typeface="Arial"/>
              </a:rPr>
              <a:t> </a:t>
            </a:r>
            <a:r>
              <a:rPr sz="5150" b="1" spc="315" dirty="0">
                <a:solidFill>
                  <a:srgbClr val="2A1511"/>
                </a:solidFill>
                <a:latin typeface="Arial"/>
                <a:cs typeface="Arial"/>
              </a:rPr>
              <a:t>Git</a:t>
            </a:r>
            <a:r>
              <a:rPr sz="5150" b="1" spc="114" dirty="0">
                <a:solidFill>
                  <a:srgbClr val="2A1511"/>
                </a:solidFill>
                <a:latin typeface="Arial"/>
                <a:cs typeface="Arial"/>
              </a:rPr>
              <a:t> </a:t>
            </a:r>
            <a:r>
              <a:rPr sz="5150" b="1" spc="35" dirty="0">
                <a:solidFill>
                  <a:srgbClr val="2A1511"/>
                </a:solidFill>
                <a:latin typeface="Arial"/>
                <a:cs typeface="Arial"/>
              </a:rPr>
              <a:t>Tracks:</a:t>
            </a:r>
            <a:endParaRPr sz="515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56943" cy="631523"/>
          </a:xfrm>
          <a:prstGeom prst="rect">
            <a:avLst/>
          </a:prstGeom>
        </p:spPr>
      </p:pic>
      <p:pic>
        <p:nvPicPr>
          <p:cNvPr id="3" name="object 3"/>
          <p:cNvPicPr/>
          <p:nvPr/>
        </p:nvPicPr>
        <p:blipFill>
          <a:blip r:embed="rId3" cstate="print"/>
          <a:stretch>
            <a:fillRect/>
          </a:stretch>
        </p:blipFill>
        <p:spPr>
          <a:xfrm>
            <a:off x="14824436" y="8798277"/>
            <a:ext cx="3463563" cy="1488721"/>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5978244" y="0"/>
            <a:ext cx="2309754" cy="2444089"/>
          </a:xfrm>
          <a:prstGeom prst="rect">
            <a:avLst/>
          </a:prstGeom>
        </p:spPr>
      </p:pic>
      <p:pic>
        <p:nvPicPr>
          <p:cNvPr id="6" name="object 6"/>
          <p:cNvPicPr/>
          <p:nvPr/>
        </p:nvPicPr>
        <p:blipFill>
          <a:blip r:embed="rId6" cstate="print"/>
          <a:stretch>
            <a:fillRect/>
          </a:stretch>
        </p:blipFill>
        <p:spPr>
          <a:xfrm>
            <a:off x="4843129" y="5752777"/>
            <a:ext cx="7174890" cy="3764559"/>
          </a:xfrm>
          <a:prstGeom prst="rect">
            <a:avLst/>
          </a:prstGeom>
        </p:spPr>
      </p:pic>
      <p:sp>
        <p:nvSpPr>
          <p:cNvPr id="7" name="object 7"/>
          <p:cNvSpPr txBox="1">
            <a:spLocks noGrp="1"/>
          </p:cNvSpPr>
          <p:nvPr>
            <p:ph type="title"/>
          </p:nvPr>
        </p:nvSpPr>
        <p:spPr>
          <a:xfrm>
            <a:off x="345065" y="1157365"/>
            <a:ext cx="17597869" cy="4318490"/>
          </a:xfrm>
          <a:prstGeom prst="rect">
            <a:avLst/>
          </a:prstGeom>
        </p:spPr>
        <p:txBody>
          <a:bodyPr vert="horz" wrap="square" lIns="0" tIns="337185" rIns="0" bIns="0" rtlCol="0">
            <a:spAutoFit/>
          </a:bodyPr>
          <a:lstStyle/>
          <a:p>
            <a:pPr marL="12700">
              <a:lnSpc>
                <a:spcPct val="100000"/>
              </a:lnSpc>
              <a:spcBef>
                <a:spcPts val="2655"/>
              </a:spcBef>
            </a:pPr>
            <a:r>
              <a:rPr sz="5150" b="1" spc="345" dirty="0">
                <a:solidFill>
                  <a:srgbClr val="2A1511"/>
                </a:solidFill>
                <a:latin typeface="Arial"/>
                <a:cs typeface="Arial"/>
              </a:rPr>
              <a:t>What</a:t>
            </a:r>
            <a:r>
              <a:rPr sz="5150" b="1" spc="35" dirty="0">
                <a:solidFill>
                  <a:srgbClr val="2A1511"/>
                </a:solidFill>
                <a:latin typeface="Arial"/>
                <a:cs typeface="Arial"/>
              </a:rPr>
              <a:t> </a:t>
            </a:r>
            <a:r>
              <a:rPr sz="5150" b="1" dirty="0">
                <a:solidFill>
                  <a:srgbClr val="2A1511"/>
                </a:solidFill>
                <a:latin typeface="Arial"/>
                <a:cs typeface="Arial"/>
              </a:rPr>
              <a:t>is</a:t>
            </a:r>
            <a:r>
              <a:rPr sz="5150" b="1" spc="45" dirty="0">
                <a:solidFill>
                  <a:srgbClr val="2A1511"/>
                </a:solidFill>
                <a:latin typeface="Arial"/>
                <a:cs typeface="Arial"/>
              </a:rPr>
              <a:t> </a:t>
            </a:r>
            <a:r>
              <a:rPr sz="5150" b="1" dirty="0">
                <a:solidFill>
                  <a:srgbClr val="2A1511"/>
                </a:solidFill>
                <a:latin typeface="Arial"/>
                <a:cs typeface="Arial"/>
              </a:rPr>
              <a:t>Version</a:t>
            </a:r>
            <a:r>
              <a:rPr sz="5150" b="1" spc="35" dirty="0">
                <a:solidFill>
                  <a:srgbClr val="2A1511"/>
                </a:solidFill>
                <a:latin typeface="Arial"/>
                <a:cs typeface="Arial"/>
              </a:rPr>
              <a:t> </a:t>
            </a:r>
            <a:r>
              <a:rPr sz="5150" b="1" spc="180" dirty="0">
                <a:solidFill>
                  <a:srgbClr val="2A1511"/>
                </a:solidFill>
                <a:latin typeface="Arial"/>
                <a:cs typeface="Arial"/>
              </a:rPr>
              <a:t>Control</a:t>
            </a:r>
            <a:r>
              <a:rPr sz="5150" b="1" spc="40" dirty="0">
                <a:solidFill>
                  <a:srgbClr val="2A1511"/>
                </a:solidFill>
                <a:latin typeface="Arial"/>
                <a:cs typeface="Arial"/>
              </a:rPr>
              <a:t> </a:t>
            </a:r>
            <a:r>
              <a:rPr sz="5150" b="1" dirty="0">
                <a:solidFill>
                  <a:srgbClr val="2A1511"/>
                </a:solidFill>
                <a:latin typeface="Arial"/>
                <a:cs typeface="Arial"/>
              </a:rPr>
              <a:t>System</a:t>
            </a:r>
            <a:r>
              <a:rPr sz="5150" b="1" spc="35" dirty="0">
                <a:solidFill>
                  <a:srgbClr val="2A1511"/>
                </a:solidFill>
                <a:latin typeface="Arial"/>
                <a:cs typeface="Arial"/>
              </a:rPr>
              <a:t> </a:t>
            </a:r>
            <a:r>
              <a:rPr sz="5150" b="1" spc="170" dirty="0">
                <a:solidFill>
                  <a:srgbClr val="2A1511"/>
                </a:solidFill>
                <a:latin typeface="Arial"/>
                <a:cs typeface="Arial"/>
              </a:rPr>
              <a:t>?</a:t>
            </a:r>
            <a:endParaRPr sz="5150" dirty="0">
              <a:latin typeface="Arial"/>
              <a:cs typeface="Arial"/>
            </a:endParaRPr>
          </a:p>
          <a:p>
            <a:pPr algn="l"/>
            <a:r>
              <a:rPr lang="en-US" sz="3450" b="1" i="0" dirty="0">
                <a:solidFill>
                  <a:srgbClr val="37415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1. </a:t>
            </a:r>
            <a:r>
              <a:rPr lang="en-US" sz="3450" b="1" dirty="0">
                <a:solidFill>
                  <a:srgbClr val="374151"/>
                </a:solidFill>
                <a:latin typeface="Microsoft Sans Serif" panose="020B0604020202020204" pitchFamily="34" charset="0"/>
                <a:ea typeface="Microsoft Sans Serif" panose="020B0604020202020204" pitchFamily="34" charset="0"/>
                <a:cs typeface="Microsoft Sans Serif" panose="020B0604020202020204" pitchFamily="34" charset="0"/>
              </a:rPr>
              <a:t>It</a:t>
            </a:r>
            <a:r>
              <a:rPr lang="en-US" sz="3450" b="1" i="0" dirty="0">
                <a:solidFill>
                  <a:srgbClr val="37415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tracks changes to files and code.</a:t>
            </a:r>
            <a:br>
              <a:rPr lang="en-US" sz="3450" b="1" dirty="0">
                <a:solidFill>
                  <a:srgbClr val="374151"/>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3450" b="1" dirty="0">
                <a:solidFill>
                  <a:srgbClr val="374151"/>
                </a:solidFill>
                <a:latin typeface="Microsoft Sans Serif" panose="020B0604020202020204" pitchFamily="34" charset="0"/>
                <a:ea typeface="Microsoft Sans Serif" panose="020B0604020202020204" pitchFamily="34" charset="0"/>
                <a:cs typeface="Microsoft Sans Serif" panose="020B0604020202020204" pitchFamily="34" charset="0"/>
              </a:rPr>
              <a:t>2. </a:t>
            </a:r>
            <a:r>
              <a:rPr lang="en-US" sz="3450" b="1" i="0" dirty="0">
                <a:solidFill>
                  <a:srgbClr val="37415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Facilitates efficient collaboration for multiple users.</a:t>
            </a:r>
            <a:br>
              <a:rPr lang="en-US" sz="3450" b="1" i="0" dirty="0">
                <a:solidFill>
                  <a:srgbClr val="37415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3450" b="1" i="0" dirty="0">
                <a:solidFill>
                  <a:srgbClr val="37415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3. Records modifications and maintains a change history.</a:t>
            </a:r>
            <a:br>
              <a:rPr lang="en-US" sz="3450" b="1" i="0" dirty="0">
                <a:solidFill>
                  <a:srgbClr val="37415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3450" b="1" i="0" dirty="0">
                <a:solidFill>
                  <a:srgbClr val="37415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4. Enables branching and merging for separate development paths.</a:t>
            </a:r>
            <a:br>
              <a:rPr lang="en-US" sz="3450" b="1" i="0" dirty="0">
                <a:solidFill>
                  <a:srgbClr val="37415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3450" b="1" i="0" dirty="0">
                <a:solidFill>
                  <a:srgbClr val="37415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5. Allows reverting to previous project versions.</a:t>
            </a:r>
            <a:br>
              <a:rPr lang="en-US" sz="3450" b="1" i="0" dirty="0">
                <a:solidFill>
                  <a:srgbClr val="37415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3450" b="1" i="0" dirty="0">
                <a:solidFill>
                  <a:srgbClr val="37415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6. Ensures structured development and reliable project history.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7584475" y="8616205"/>
            <a:ext cx="4010024" cy="1670794"/>
          </a:xfrm>
          <a:prstGeom prst="rect">
            <a:avLst/>
          </a:prstGeom>
        </p:spPr>
      </p:pic>
      <p:sp>
        <p:nvSpPr>
          <p:cNvPr id="4" name="object 4"/>
          <p:cNvSpPr txBox="1">
            <a:spLocks noGrp="1"/>
          </p:cNvSpPr>
          <p:nvPr>
            <p:ph type="title"/>
          </p:nvPr>
        </p:nvSpPr>
        <p:spPr>
          <a:xfrm>
            <a:off x="1508283" y="952044"/>
            <a:ext cx="1752600" cy="812165"/>
          </a:xfrm>
          <a:prstGeom prst="rect">
            <a:avLst/>
          </a:prstGeom>
        </p:spPr>
        <p:txBody>
          <a:bodyPr vert="horz" wrap="square" lIns="0" tIns="13970" rIns="0" bIns="0" rtlCol="0">
            <a:spAutoFit/>
          </a:bodyPr>
          <a:lstStyle/>
          <a:p>
            <a:pPr marL="12700">
              <a:lnSpc>
                <a:spcPct val="100000"/>
              </a:lnSpc>
              <a:spcBef>
                <a:spcPts val="110"/>
              </a:spcBef>
            </a:pPr>
            <a:r>
              <a:rPr sz="5150" b="1" spc="-140" dirty="0">
                <a:solidFill>
                  <a:srgbClr val="2A1511"/>
                </a:solidFill>
                <a:latin typeface="Arial"/>
                <a:cs typeface="Arial"/>
              </a:rPr>
              <a:t>Push:</a:t>
            </a:r>
            <a:endParaRPr sz="5150">
              <a:latin typeface="Arial"/>
              <a:cs typeface="Arial"/>
            </a:endParaRPr>
          </a:p>
        </p:txBody>
      </p:sp>
      <p:pic>
        <p:nvPicPr>
          <p:cNvPr id="5" name="object 5"/>
          <p:cNvPicPr/>
          <p:nvPr/>
        </p:nvPicPr>
        <p:blipFill>
          <a:blip r:embed="rId4" cstate="print"/>
          <a:stretch>
            <a:fillRect/>
          </a:stretch>
        </p:blipFill>
        <p:spPr>
          <a:xfrm>
            <a:off x="1715928" y="2370541"/>
            <a:ext cx="180975" cy="180974"/>
          </a:xfrm>
          <a:prstGeom prst="rect">
            <a:avLst/>
          </a:prstGeom>
        </p:spPr>
      </p:pic>
      <p:sp>
        <p:nvSpPr>
          <p:cNvPr id="6" name="object 6"/>
          <p:cNvSpPr txBox="1"/>
          <p:nvPr/>
        </p:nvSpPr>
        <p:spPr>
          <a:xfrm>
            <a:off x="2077531" y="1950709"/>
            <a:ext cx="15264765" cy="5278755"/>
          </a:xfrm>
          <a:prstGeom prst="rect">
            <a:avLst/>
          </a:prstGeom>
        </p:spPr>
        <p:txBody>
          <a:bodyPr vert="horz" wrap="square" lIns="0" tIns="156210" rIns="0" bIns="0" rtlCol="0">
            <a:spAutoFit/>
          </a:bodyPr>
          <a:lstStyle/>
          <a:p>
            <a:pPr marL="65405">
              <a:lnSpc>
                <a:spcPct val="100000"/>
              </a:lnSpc>
              <a:spcBef>
                <a:spcPts val="1230"/>
              </a:spcBef>
            </a:pPr>
            <a:r>
              <a:rPr sz="4250" spc="204" dirty="0">
                <a:solidFill>
                  <a:srgbClr val="04001D"/>
                </a:solidFill>
                <a:latin typeface="Trebuchet MS"/>
                <a:cs typeface="Trebuchet MS"/>
              </a:rPr>
              <a:t>Used</a:t>
            </a:r>
            <a:r>
              <a:rPr sz="4250" spc="-140" dirty="0">
                <a:solidFill>
                  <a:srgbClr val="04001D"/>
                </a:solidFill>
                <a:latin typeface="Trebuchet MS"/>
                <a:cs typeface="Trebuchet MS"/>
              </a:rPr>
              <a:t> </a:t>
            </a:r>
            <a:r>
              <a:rPr sz="4250" spc="90" dirty="0">
                <a:solidFill>
                  <a:srgbClr val="04001D"/>
                </a:solidFill>
                <a:latin typeface="Trebuchet MS"/>
                <a:cs typeface="Trebuchet MS"/>
              </a:rPr>
              <a:t>to</a:t>
            </a:r>
            <a:r>
              <a:rPr sz="4250" spc="-140" dirty="0">
                <a:solidFill>
                  <a:srgbClr val="04001D"/>
                </a:solidFill>
                <a:latin typeface="Trebuchet MS"/>
                <a:cs typeface="Trebuchet MS"/>
              </a:rPr>
              <a:t> </a:t>
            </a:r>
            <a:r>
              <a:rPr sz="4250" spc="110" dirty="0">
                <a:solidFill>
                  <a:srgbClr val="04001D"/>
                </a:solidFill>
                <a:latin typeface="Trebuchet MS"/>
                <a:cs typeface="Trebuchet MS"/>
              </a:rPr>
              <a:t>upload</a:t>
            </a:r>
            <a:r>
              <a:rPr sz="4250" spc="-135" dirty="0">
                <a:solidFill>
                  <a:srgbClr val="04001D"/>
                </a:solidFill>
                <a:latin typeface="Trebuchet MS"/>
                <a:cs typeface="Trebuchet MS"/>
              </a:rPr>
              <a:t> </a:t>
            </a:r>
            <a:r>
              <a:rPr sz="4250" spc="120" dirty="0">
                <a:solidFill>
                  <a:srgbClr val="04001D"/>
                </a:solidFill>
                <a:latin typeface="Trebuchet MS"/>
                <a:cs typeface="Trebuchet MS"/>
              </a:rPr>
              <a:t>repo</a:t>
            </a:r>
            <a:r>
              <a:rPr sz="4250" spc="-140" dirty="0">
                <a:solidFill>
                  <a:srgbClr val="04001D"/>
                </a:solidFill>
                <a:latin typeface="Trebuchet MS"/>
                <a:cs typeface="Trebuchet MS"/>
              </a:rPr>
              <a:t> </a:t>
            </a:r>
            <a:r>
              <a:rPr sz="4250" spc="110" dirty="0">
                <a:solidFill>
                  <a:srgbClr val="04001D"/>
                </a:solidFill>
                <a:latin typeface="Trebuchet MS"/>
                <a:cs typeface="Trebuchet MS"/>
              </a:rPr>
              <a:t>content</a:t>
            </a:r>
            <a:r>
              <a:rPr sz="4250" spc="-135" dirty="0">
                <a:solidFill>
                  <a:srgbClr val="04001D"/>
                </a:solidFill>
                <a:latin typeface="Trebuchet MS"/>
                <a:cs typeface="Trebuchet MS"/>
              </a:rPr>
              <a:t> </a:t>
            </a:r>
            <a:r>
              <a:rPr sz="4250" spc="90" dirty="0">
                <a:solidFill>
                  <a:srgbClr val="04001D"/>
                </a:solidFill>
                <a:latin typeface="Trebuchet MS"/>
                <a:cs typeface="Trebuchet MS"/>
              </a:rPr>
              <a:t>to</a:t>
            </a:r>
            <a:r>
              <a:rPr sz="4250" spc="-140" dirty="0">
                <a:solidFill>
                  <a:srgbClr val="04001D"/>
                </a:solidFill>
                <a:latin typeface="Trebuchet MS"/>
                <a:cs typeface="Trebuchet MS"/>
              </a:rPr>
              <a:t> </a:t>
            </a:r>
            <a:r>
              <a:rPr sz="4250" spc="85" dirty="0">
                <a:solidFill>
                  <a:srgbClr val="04001D"/>
                </a:solidFill>
                <a:latin typeface="Trebuchet MS"/>
                <a:cs typeface="Trebuchet MS"/>
              </a:rPr>
              <a:t>remote</a:t>
            </a:r>
            <a:r>
              <a:rPr sz="4250" spc="-135" dirty="0">
                <a:solidFill>
                  <a:srgbClr val="04001D"/>
                </a:solidFill>
                <a:latin typeface="Trebuchet MS"/>
                <a:cs typeface="Trebuchet MS"/>
              </a:rPr>
              <a:t> </a:t>
            </a:r>
            <a:r>
              <a:rPr sz="4250" spc="114" dirty="0">
                <a:solidFill>
                  <a:srgbClr val="04001D"/>
                </a:solidFill>
                <a:latin typeface="Trebuchet MS"/>
                <a:cs typeface="Trebuchet MS"/>
              </a:rPr>
              <a:t>(on</a:t>
            </a:r>
            <a:r>
              <a:rPr sz="4250" spc="-140" dirty="0">
                <a:solidFill>
                  <a:srgbClr val="04001D"/>
                </a:solidFill>
                <a:latin typeface="Trebuchet MS"/>
                <a:cs typeface="Trebuchet MS"/>
              </a:rPr>
              <a:t> </a:t>
            </a:r>
            <a:r>
              <a:rPr sz="4250" spc="80" dirty="0">
                <a:solidFill>
                  <a:srgbClr val="04001D"/>
                </a:solidFill>
                <a:latin typeface="Trebuchet MS"/>
                <a:cs typeface="Trebuchet MS"/>
              </a:rPr>
              <a:t>github</a:t>
            </a:r>
            <a:r>
              <a:rPr sz="4250" spc="-140" dirty="0">
                <a:solidFill>
                  <a:srgbClr val="04001D"/>
                </a:solidFill>
                <a:latin typeface="Trebuchet MS"/>
                <a:cs typeface="Trebuchet MS"/>
              </a:rPr>
              <a:t> </a:t>
            </a:r>
            <a:r>
              <a:rPr sz="4250" spc="-390" dirty="0">
                <a:solidFill>
                  <a:srgbClr val="04001D"/>
                </a:solidFill>
                <a:latin typeface="Trebuchet MS"/>
                <a:cs typeface="Trebuchet MS"/>
              </a:rPr>
              <a:t>).</a:t>
            </a:r>
            <a:endParaRPr sz="4250">
              <a:latin typeface="Trebuchet MS"/>
              <a:cs typeface="Trebuchet MS"/>
            </a:endParaRPr>
          </a:p>
          <a:p>
            <a:pPr marL="12700" marR="5080">
              <a:lnSpc>
                <a:spcPct val="121900"/>
              </a:lnSpc>
              <a:spcBef>
                <a:spcPts val="25"/>
              </a:spcBef>
            </a:pPr>
            <a:r>
              <a:rPr sz="4000" dirty="0">
                <a:solidFill>
                  <a:srgbClr val="04001D"/>
                </a:solidFill>
                <a:latin typeface="Trebuchet MS"/>
                <a:cs typeface="Trebuchet MS"/>
              </a:rPr>
              <a:t>The</a:t>
            </a:r>
            <a:r>
              <a:rPr sz="4000" spc="-130" dirty="0">
                <a:solidFill>
                  <a:srgbClr val="04001D"/>
                </a:solidFill>
                <a:latin typeface="Trebuchet MS"/>
                <a:cs typeface="Trebuchet MS"/>
              </a:rPr>
              <a:t> </a:t>
            </a:r>
            <a:r>
              <a:rPr sz="4000" spc="90" dirty="0">
                <a:solidFill>
                  <a:srgbClr val="04001D"/>
                </a:solidFill>
                <a:latin typeface="Trebuchet MS"/>
                <a:cs typeface="Trebuchet MS"/>
              </a:rPr>
              <a:t>"push"</a:t>
            </a:r>
            <a:r>
              <a:rPr sz="4000" spc="-130" dirty="0">
                <a:solidFill>
                  <a:srgbClr val="04001D"/>
                </a:solidFill>
                <a:latin typeface="Trebuchet MS"/>
                <a:cs typeface="Trebuchet MS"/>
              </a:rPr>
              <a:t> </a:t>
            </a:r>
            <a:r>
              <a:rPr sz="4000" spc="210" dirty="0">
                <a:solidFill>
                  <a:srgbClr val="04001D"/>
                </a:solidFill>
                <a:latin typeface="Trebuchet MS"/>
                <a:cs typeface="Trebuchet MS"/>
              </a:rPr>
              <a:t>command</a:t>
            </a:r>
            <a:r>
              <a:rPr sz="4000" spc="-130" dirty="0">
                <a:solidFill>
                  <a:srgbClr val="04001D"/>
                </a:solidFill>
                <a:latin typeface="Trebuchet MS"/>
                <a:cs typeface="Trebuchet MS"/>
              </a:rPr>
              <a:t> </a:t>
            </a:r>
            <a:r>
              <a:rPr sz="4000" dirty="0">
                <a:solidFill>
                  <a:srgbClr val="04001D"/>
                </a:solidFill>
                <a:latin typeface="Trebuchet MS"/>
                <a:cs typeface="Trebuchet MS"/>
              </a:rPr>
              <a:t>in</a:t>
            </a:r>
            <a:r>
              <a:rPr sz="4000" spc="-125" dirty="0">
                <a:solidFill>
                  <a:srgbClr val="04001D"/>
                </a:solidFill>
                <a:latin typeface="Trebuchet MS"/>
                <a:cs typeface="Trebuchet MS"/>
              </a:rPr>
              <a:t> </a:t>
            </a:r>
            <a:r>
              <a:rPr sz="4000" spc="-175" dirty="0">
                <a:solidFill>
                  <a:srgbClr val="04001D"/>
                </a:solidFill>
                <a:latin typeface="Trebuchet MS"/>
                <a:cs typeface="Trebuchet MS"/>
              </a:rPr>
              <a:t>Git,</a:t>
            </a:r>
            <a:r>
              <a:rPr sz="4000" spc="-130" dirty="0">
                <a:solidFill>
                  <a:srgbClr val="04001D"/>
                </a:solidFill>
                <a:latin typeface="Trebuchet MS"/>
                <a:cs typeface="Trebuchet MS"/>
              </a:rPr>
              <a:t> </a:t>
            </a:r>
            <a:r>
              <a:rPr sz="4000" spc="165" dirty="0">
                <a:solidFill>
                  <a:srgbClr val="04001D"/>
                </a:solidFill>
                <a:latin typeface="Trebuchet MS"/>
                <a:cs typeface="Trebuchet MS"/>
              </a:rPr>
              <a:t>commonly</a:t>
            </a:r>
            <a:r>
              <a:rPr sz="4000" spc="-130" dirty="0">
                <a:solidFill>
                  <a:srgbClr val="04001D"/>
                </a:solidFill>
                <a:latin typeface="Trebuchet MS"/>
                <a:cs typeface="Trebuchet MS"/>
              </a:rPr>
              <a:t> </a:t>
            </a:r>
            <a:r>
              <a:rPr sz="4000" spc="220" dirty="0">
                <a:solidFill>
                  <a:srgbClr val="04001D"/>
                </a:solidFill>
                <a:latin typeface="Trebuchet MS"/>
                <a:cs typeface="Trebuchet MS"/>
              </a:rPr>
              <a:t>used</a:t>
            </a:r>
            <a:r>
              <a:rPr sz="4000" spc="-130" dirty="0">
                <a:solidFill>
                  <a:srgbClr val="04001D"/>
                </a:solidFill>
                <a:latin typeface="Trebuchet MS"/>
                <a:cs typeface="Trebuchet MS"/>
              </a:rPr>
              <a:t> </a:t>
            </a:r>
            <a:r>
              <a:rPr sz="4000" dirty="0">
                <a:solidFill>
                  <a:srgbClr val="04001D"/>
                </a:solidFill>
                <a:latin typeface="Trebuchet MS"/>
                <a:cs typeface="Trebuchet MS"/>
              </a:rPr>
              <a:t>with</a:t>
            </a:r>
            <a:r>
              <a:rPr sz="4000" spc="-125" dirty="0">
                <a:solidFill>
                  <a:srgbClr val="04001D"/>
                </a:solidFill>
                <a:latin typeface="Trebuchet MS"/>
                <a:cs typeface="Trebuchet MS"/>
              </a:rPr>
              <a:t> </a:t>
            </a:r>
            <a:r>
              <a:rPr sz="4000" spc="70" dirty="0">
                <a:solidFill>
                  <a:srgbClr val="04001D"/>
                </a:solidFill>
                <a:latin typeface="Trebuchet MS"/>
                <a:cs typeface="Trebuchet MS"/>
              </a:rPr>
              <a:t>platforms</a:t>
            </a:r>
            <a:r>
              <a:rPr sz="4000" spc="-130" dirty="0">
                <a:solidFill>
                  <a:srgbClr val="04001D"/>
                </a:solidFill>
                <a:latin typeface="Trebuchet MS"/>
                <a:cs typeface="Trebuchet MS"/>
              </a:rPr>
              <a:t> </a:t>
            </a:r>
            <a:r>
              <a:rPr sz="4000" spc="-20" dirty="0">
                <a:solidFill>
                  <a:srgbClr val="04001D"/>
                </a:solidFill>
                <a:latin typeface="Trebuchet MS"/>
                <a:cs typeface="Trebuchet MS"/>
              </a:rPr>
              <a:t>like </a:t>
            </a:r>
            <a:r>
              <a:rPr sz="4000" spc="-10" dirty="0">
                <a:solidFill>
                  <a:srgbClr val="04001D"/>
                </a:solidFill>
                <a:latin typeface="Trebuchet MS"/>
                <a:cs typeface="Trebuchet MS"/>
              </a:rPr>
              <a:t>GitHub,</a:t>
            </a:r>
            <a:r>
              <a:rPr sz="4000" spc="-135" dirty="0">
                <a:solidFill>
                  <a:srgbClr val="04001D"/>
                </a:solidFill>
                <a:latin typeface="Trebuchet MS"/>
                <a:cs typeface="Trebuchet MS"/>
              </a:rPr>
              <a:t> </a:t>
            </a:r>
            <a:r>
              <a:rPr sz="4000" spc="100" dirty="0">
                <a:solidFill>
                  <a:srgbClr val="04001D"/>
                </a:solidFill>
                <a:latin typeface="Trebuchet MS"/>
                <a:cs typeface="Trebuchet MS"/>
              </a:rPr>
              <a:t>is</a:t>
            </a:r>
            <a:r>
              <a:rPr sz="4000" spc="-135" dirty="0">
                <a:solidFill>
                  <a:srgbClr val="04001D"/>
                </a:solidFill>
                <a:latin typeface="Trebuchet MS"/>
                <a:cs typeface="Trebuchet MS"/>
              </a:rPr>
              <a:t> </a:t>
            </a:r>
            <a:r>
              <a:rPr sz="4000" spc="55" dirty="0">
                <a:solidFill>
                  <a:srgbClr val="04001D"/>
                </a:solidFill>
                <a:latin typeface="Trebuchet MS"/>
                <a:cs typeface="Trebuchet MS"/>
              </a:rPr>
              <a:t>the</a:t>
            </a:r>
            <a:r>
              <a:rPr sz="4000" spc="-135" dirty="0">
                <a:solidFill>
                  <a:srgbClr val="04001D"/>
                </a:solidFill>
                <a:latin typeface="Trebuchet MS"/>
                <a:cs typeface="Trebuchet MS"/>
              </a:rPr>
              <a:t> </a:t>
            </a:r>
            <a:r>
              <a:rPr sz="4000" spc="225" dirty="0">
                <a:solidFill>
                  <a:srgbClr val="04001D"/>
                </a:solidFill>
                <a:latin typeface="Trebuchet MS"/>
                <a:cs typeface="Trebuchet MS"/>
              </a:rPr>
              <a:t>process</a:t>
            </a:r>
            <a:r>
              <a:rPr sz="4000" spc="-135" dirty="0">
                <a:solidFill>
                  <a:srgbClr val="04001D"/>
                </a:solidFill>
                <a:latin typeface="Trebuchet MS"/>
                <a:cs typeface="Trebuchet MS"/>
              </a:rPr>
              <a:t> </a:t>
            </a:r>
            <a:r>
              <a:rPr sz="4000" dirty="0">
                <a:solidFill>
                  <a:srgbClr val="04001D"/>
                </a:solidFill>
                <a:latin typeface="Trebuchet MS"/>
                <a:cs typeface="Trebuchet MS"/>
              </a:rPr>
              <a:t>of</a:t>
            </a:r>
            <a:r>
              <a:rPr sz="4000" spc="-135" dirty="0">
                <a:solidFill>
                  <a:srgbClr val="04001D"/>
                </a:solidFill>
                <a:latin typeface="Trebuchet MS"/>
                <a:cs typeface="Trebuchet MS"/>
              </a:rPr>
              <a:t> </a:t>
            </a:r>
            <a:r>
              <a:rPr sz="4000" spc="85" dirty="0">
                <a:solidFill>
                  <a:srgbClr val="04001D"/>
                </a:solidFill>
                <a:latin typeface="Trebuchet MS"/>
                <a:cs typeface="Trebuchet MS"/>
              </a:rPr>
              <a:t>uploading</a:t>
            </a:r>
            <a:r>
              <a:rPr sz="4000" spc="-135" dirty="0">
                <a:solidFill>
                  <a:srgbClr val="04001D"/>
                </a:solidFill>
                <a:latin typeface="Trebuchet MS"/>
                <a:cs typeface="Trebuchet MS"/>
              </a:rPr>
              <a:t> </a:t>
            </a:r>
            <a:r>
              <a:rPr sz="4000" spc="120" dirty="0">
                <a:solidFill>
                  <a:srgbClr val="04001D"/>
                </a:solidFill>
                <a:latin typeface="Trebuchet MS"/>
                <a:cs typeface="Trebuchet MS"/>
              </a:rPr>
              <a:t>your</a:t>
            </a:r>
            <a:r>
              <a:rPr sz="4000" spc="-135" dirty="0">
                <a:solidFill>
                  <a:srgbClr val="04001D"/>
                </a:solidFill>
                <a:latin typeface="Trebuchet MS"/>
                <a:cs typeface="Trebuchet MS"/>
              </a:rPr>
              <a:t> </a:t>
            </a:r>
            <a:r>
              <a:rPr sz="4000" dirty="0">
                <a:solidFill>
                  <a:srgbClr val="04001D"/>
                </a:solidFill>
                <a:latin typeface="Trebuchet MS"/>
                <a:cs typeface="Trebuchet MS"/>
              </a:rPr>
              <a:t>local</a:t>
            </a:r>
            <a:r>
              <a:rPr sz="4000" spc="-135" dirty="0">
                <a:solidFill>
                  <a:srgbClr val="04001D"/>
                </a:solidFill>
                <a:latin typeface="Trebuchet MS"/>
                <a:cs typeface="Trebuchet MS"/>
              </a:rPr>
              <a:t> </a:t>
            </a:r>
            <a:r>
              <a:rPr sz="4000" spc="225" dirty="0">
                <a:solidFill>
                  <a:srgbClr val="04001D"/>
                </a:solidFill>
                <a:latin typeface="Trebuchet MS"/>
                <a:cs typeface="Trebuchet MS"/>
              </a:rPr>
              <a:t>code</a:t>
            </a:r>
            <a:r>
              <a:rPr sz="4000" spc="-130" dirty="0">
                <a:solidFill>
                  <a:srgbClr val="04001D"/>
                </a:solidFill>
                <a:latin typeface="Trebuchet MS"/>
                <a:cs typeface="Trebuchet MS"/>
              </a:rPr>
              <a:t> </a:t>
            </a:r>
            <a:r>
              <a:rPr sz="4000" spc="175" dirty="0">
                <a:solidFill>
                  <a:srgbClr val="04001D"/>
                </a:solidFill>
                <a:latin typeface="Trebuchet MS"/>
                <a:cs typeface="Trebuchet MS"/>
              </a:rPr>
              <a:t>changes</a:t>
            </a:r>
            <a:r>
              <a:rPr sz="4000" spc="-135" dirty="0">
                <a:solidFill>
                  <a:srgbClr val="04001D"/>
                </a:solidFill>
                <a:latin typeface="Trebuchet MS"/>
                <a:cs typeface="Trebuchet MS"/>
              </a:rPr>
              <a:t> </a:t>
            </a:r>
            <a:r>
              <a:rPr sz="4000" spc="95" dirty="0">
                <a:solidFill>
                  <a:srgbClr val="04001D"/>
                </a:solidFill>
                <a:latin typeface="Trebuchet MS"/>
                <a:cs typeface="Trebuchet MS"/>
              </a:rPr>
              <a:t>to</a:t>
            </a:r>
            <a:r>
              <a:rPr sz="4000" spc="-135" dirty="0">
                <a:solidFill>
                  <a:srgbClr val="04001D"/>
                </a:solidFill>
                <a:latin typeface="Trebuchet MS"/>
                <a:cs typeface="Trebuchet MS"/>
              </a:rPr>
              <a:t> </a:t>
            </a:r>
            <a:r>
              <a:rPr sz="4000" spc="10" dirty="0">
                <a:solidFill>
                  <a:srgbClr val="04001D"/>
                </a:solidFill>
                <a:latin typeface="Trebuchet MS"/>
                <a:cs typeface="Trebuchet MS"/>
              </a:rPr>
              <a:t>a </a:t>
            </a:r>
            <a:r>
              <a:rPr sz="4000" spc="95" dirty="0">
                <a:solidFill>
                  <a:srgbClr val="04001D"/>
                </a:solidFill>
                <a:latin typeface="Trebuchet MS"/>
                <a:cs typeface="Trebuchet MS"/>
              </a:rPr>
              <a:t>remote</a:t>
            </a:r>
            <a:r>
              <a:rPr sz="4000" spc="-110" dirty="0">
                <a:solidFill>
                  <a:srgbClr val="04001D"/>
                </a:solidFill>
                <a:latin typeface="Trebuchet MS"/>
                <a:cs typeface="Trebuchet MS"/>
              </a:rPr>
              <a:t> </a:t>
            </a:r>
            <a:r>
              <a:rPr sz="4000" dirty="0">
                <a:solidFill>
                  <a:srgbClr val="04001D"/>
                </a:solidFill>
                <a:latin typeface="Trebuchet MS"/>
                <a:cs typeface="Trebuchet MS"/>
              </a:rPr>
              <a:t>repository.</a:t>
            </a:r>
            <a:r>
              <a:rPr sz="4000" spc="-110" dirty="0">
                <a:solidFill>
                  <a:srgbClr val="04001D"/>
                </a:solidFill>
                <a:latin typeface="Trebuchet MS"/>
                <a:cs typeface="Trebuchet MS"/>
              </a:rPr>
              <a:t> </a:t>
            </a:r>
            <a:r>
              <a:rPr sz="4000" spc="-65" dirty="0">
                <a:solidFill>
                  <a:srgbClr val="04001D"/>
                </a:solidFill>
                <a:latin typeface="Trebuchet MS"/>
                <a:cs typeface="Trebuchet MS"/>
              </a:rPr>
              <a:t>It</a:t>
            </a:r>
            <a:r>
              <a:rPr sz="4000" spc="-105" dirty="0">
                <a:solidFill>
                  <a:srgbClr val="04001D"/>
                </a:solidFill>
                <a:latin typeface="Trebuchet MS"/>
                <a:cs typeface="Trebuchet MS"/>
              </a:rPr>
              <a:t> </a:t>
            </a:r>
            <a:r>
              <a:rPr sz="4000" spc="130" dirty="0">
                <a:solidFill>
                  <a:srgbClr val="04001D"/>
                </a:solidFill>
                <a:latin typeface="Trebuchet MS"/>
                <a:cs typeface="Trebuchet MS"/>
              </a:rPr>
              <a:t>synchronizes</a:t>
            </a:r>
            <a:r>
              <a:rPr sz="4000" spc="-110" dirty="0">
                <a:solidFill>
                  <a:srgbClr val="04001D"/>
                </a:solidFill>
                <a:latin typeface="Trebuchet MS"/>
                <a:cs typeface="Trebuchet MS"/>
              </a:rPr>
              <a:t> </a:t>
            </a:r>
            <a:r>
              <a:rPr sz="4000" spc="120" dirty="0">
                <a:solidFill>
                  <a:srgbClr val="04001D"/>
                </a:solidFill>
                <a:latin typeface="Trebuchet MS"/>
                <a:cs typeface="Trebuchet MS"/>
              </a:rPr>
              <a:t>your</a:t>
            </a:r>
            <a:r>
              <a:rPr sz="4000" spc="-110" dirty="0">
                <a:solidFill>
                  <a:srgbClr val="04001D"/>
                </a:solidFill>
                <a:latin typeface="Trebuchet MS"/>
                <a:cs typeface="Trebuchet MS"/>
              </a:rPr>
              <a:t> </a:t>
            </a:r>
            <a:r>
              <a:rPr sz="4000" dirty="0">
                <a:solidFill>
                  <a:srgbClr val="04001D"/>
                </a:solidFill>
                <a:latin typeface="Trebuchet MS"/>
                <a:cs typeface="Trebuchet MS"/>
              </a:rPr>
              <a:t>local</a:t>
            </a:r>
            <a:r>
              <a:rPr sz="4000" spc="-105" dirty="0">
                <a:solidFill>
                  <a:srgbClr val="04001D"/>
                </a:solidFill>
                <a:latin typeface="Trebuchet MS"/>
                <a:cs typeface="Trebuchet MS"/>
              </a:rPr>
              <a:t> </a:t>
            </a:r>
            <a:r>
              <a:rPr sz="4000" spc="170" dirty="0">
                <a:solidFill>
                  <a:srgbClr val="04001D"/>
                </a:solidFill>
                <a:latin typeface="Trebuchet MS"/>
                <a:cs typeface="Trebuchet MS"/>
              </a:rPr>
              <a:t>commits</a:t>
            </a:r>
            <a:r>
              <a:rPr sz="4000" spc="-110" dirty="0">
                <a:solidFill>
                  <a:srgbClr val="04001D"/>
                </a:solidFill>
                <a:latin typeface="Trebuchet MS"/>
                <a:cs typeface="Trebuchet MS"/>
              </a:rPr>
              <a:t> </a:t>
            </a:r>
            <a:r>
              <a:rPr sz="4000" dirty="0">
                <a:solidFill>
                  <a:srgbClr val="04001D"/>
                </a:solidFill>
                <a:latin typeface="Trebuchet MS"/>
                <a:cs typeface="Trebuchet MS"/>
              </a:rPr>
              <a:t>with</a:t>
            </a:r>
            <a:r>
              <a:rPr sz="4000" spc="-105" dirty="0">
                <a:solidFill>
                  <a:srgbClr val="04001D"/>
                </a:solidFill>
                <a:latin typeface="Trebuchet MS"/>
                <a:cs typeface="Trebuchet MS"/>
              </a:rPr>
              <a:t> </a:t>
            </a:r>
            <a:r>
              <a:rPr sz="4000" spc="30" dirty="0">
                <a:solidFill>
                  <a:srgbClr val="04001D"/>
                </a:solidFill>
                <a:latin typeface="Trebuchet MS"/>
                <a:cs typeface="Trebuchet MS"/>
              </a:rPr>
              <a:t>the </a:t>
            </a:r>
            <a:r>
              <a:rPr sz="4000" spc="95" dirty="0">
                <a:solidFill>
                  <a:srgbClr val="04001D"/>
                </a:solidFill>
                <a:latin typeface="Trebuchet MS"/>
                <a:cs typeface="Trebuchet MS"/>
              </a:rPr>
              <a:t>remote</a:t>
            </a:r>
            <a:r>
              <a:rPr sz="4000" spc="-25" dirty="0">
                <a:solidFill>
                  <a:srgbClr val="04001D"/>
                </a:solidFill>
                <a:latin typeface="Trebuchet MS"/>
                <a:cs typeface="Trebuchet MS"/>
              </a:rPr>
              <a:t> </a:t>
            </a:r>
            <a:r>
              <a:rPr sz="4000" dirty="0">
                <a:solidFill>
                  <a:srgbClr val="04001D"/>
                </a:solidFill>
                <a:latin typeface="Trebuchet MS"/>
                <a:cs typeface="Trebuchet MS"/>
              </a:rPr>
              <a:t>repository,</a:t>
            </a:r>
            <a:r>
              <a:rPr sz="4000" spc="-20" dirty="0">
                <a:solidFill>
                  <a:srgbClr val="04001D"/>
                </a:solidFill>
                <a:latin typeface="Trebuchet MS"/>
                <a:cs typeface="Trebuchet MS"/>
              </a:rPr>
              <a:t> </a:t>
            </a:r>
            <a:r>
              <a:rPr sz="4000" dirty="0">
                <a:solidFill>
                  <a:srgbClr val="04001D"/>
                </a:solidFill>
                <a:latin typeface="Trebuchet MS"/>
                <a:cs typeface="Trebuchet MS"/>
              </a:rPr>
              <a:t>allowing</a:t>
            </a:r>
            <a:r>
              <a:rPr sz="4000" spc="-25" dirty="0">
                <a:solidFill>
                  <a:srgbClr val="04001D"/>
                </a:solidFill>
                <a:latin typeface="Trebuchet MS"/>
                <a:cs typeface="Trebuchet MS"/>
              </a:rPr>
              <a:t> </a:t>
            </a:r>
            <a:r>
              <a:rPr sz="4000" dirty="0">
                <a:solidFill>
                  <a:srgbClr val="04001D"/>
                </a:solidFill>
                <a:latin typeface="Trebuchet MS"/>
                <a:cs typeface="Trebuchet MS"/>
              </a:rPr>
              <a:t>collaboration</a:t>
            </a:r>
            <a:r>
              <a:rPr sz="4000" spc="-20" dirty="0">
                <a:solidFill>
                  <a:srgbClr val="04001D"/>
                </a:solidFill>
                <a:latin typeface="Trebuchet MS"/>
                <a:cs typeface="Trebuchet MS"/>
              </a:rPr>
              <a:t> </a:t>
            </a:r>
            <a:r>
              <a:rPr sz="4000" spc="150" dirty="0">
                <a:solidFill>
                  <a:srgbClr val="04001D"/>
                </a:solidFill>
                <a:latin typeface="Trebuchet MS"/>
                <a:cs typeface="Trebuchet MS"/>
              </a:rPr>
              <a:t>and</a:t>
            </a:r>
            <a:r>
              <a:rPr sz="4000" spc="-20" dirty="0">
                <a:solidFill>
                  <a:srgbClr val="04001D"/>
                </a:solidFill>
                <a:latin typeface="Trebuchet MS"/>
                <a:cs typeface="Trebuchet MS"/>
              </a:rPr>
              <a:t> </a:t>
            </a:r>
            <a:r>
              <a:rPr sz="4000" spc="80" dirty="0">
                <a:solidFill>
                  <a:srgbClr val="04001D"/>
                </a:solidFill>
                <a:latin typeface="Trebuchet MS"/>
                <a:cs typeface="Trebuchet MS"/>
              </a:rPr>
              <a:t>sharing</a:t>
            </a:r>
            <a:r>
              <a:rPr sz="4000" spc="-25" dirty="0">
                <a:solidFill>
                  <a:srgbClr val="04001D"/>
                </a:solidFill>
                <a:latin typeface="Trebuchet MS"/>
                <a:cs typeface="Trebuchet MS"/>
              </a:rPr>
              <a:t> </a:t>
            </a:r>
            <a:r>
              <a:rPr sz="4000" dirty="0">
                <a:solidFill>
                  <a:srgbClr val="04001D"/>
                </a:solidFill>
                <a:latin typeface="Trebuchet MS"/>
                <a:cs typeface="Trebuchet MS"/>
              </a:rPr>
              <a:t>of</a:t>
            </a:r>
            <a:r>
              <a:rPr sz="4000" spc="-20" dirty="0">
                <a:solidFill>
                  <a:srgbClr val="04001D"/>
                </a:solidFill>
                <a:latin typeface="Trebuchet MS"/>
                <a:cs typeface="Trebuchet MS"/>
              </a:rPr>
              <a:t> </a:t>
            </a:r>
            <a:r>
              <a:rPr sz="4000" spc="204" dirty="0">
                <a:solidFill>
                  <a:srgbClr val="04001D"/>
                </a:solidFill>
                <a:latin typeface="Trebuchet MS"/>
                <a:cs typeface="Trebuchet MS"/>
              </a:rPr>
              <a:t>code </a:t>
            </a:r>
            <a:r>
              <a:rPr sz="4000" spc="175" dirty="0">
                <a:solidFill>
                  <a:srgbClr val="04001D"/>
                </a:solidFill>
                <a:latin typeface="Trebuchet MS"/>
                <a:cs typeface="Trebuchet MS"/>
              </a:rPr>
              <a:t>changes</a:t>
            </a:r>
            <a:r>
              <a:rPr sz="4000" spc="-100" dirty="0">
                <a:solidFill>
                  <a:srgbClr val="04001D"/>
                </a:solidFill>
                <a:latin typeface="Trebuchet MS"/>
                <a:cs typeface="Trebuchet MS"/>
              </a:rPr>
              <a:t> </a:t>
            </a:r>
            <a:r>
              <a:rPr sz="4000" dirty="0">
                <a:solidFill>
                  <a:srgbClr val="04001D"/>
                </a:solidFill>
                <a:latin typeface="Trebuchet MS"/>
                <a:cs typeface="Trebuchet MS"/>
              </a:rPr>
              <a:t>with</a:t>
            </a:r>
            <a:r>
              <a:rPr sz="4000" spc="-100" dirty="0">
                <a:solidFill>
                  <a:srgbClr val="04001D"/>
                </a:solidFill>
                <a:latin typeface="Trebuchet MS"/>
                <a:cs typeface="Trebuchet MS"/>
              </a:rPr>
              <a:t> </a:t>
            </a:r>
            <a:r>
              <a:rPr sz="4000" spc="114" dirty="0">
                <a:solidFill>
                  <a:srgbClr val="04001D"/>
                </a:solidFill>
                <a:latin typeface="Trebuchet MS"/>
                <a:cs typeface="Trebuchet MS"/>
              </a:rPr>
              <a:t>others</a:t>
            </a:r>
            <a:r>
              <a:rPr sz="4000" spc="-100" dirty="0">
                <a:solidFill>
                  <a:srgbClr val="04001D"/>
                </a:solidFill>
                <a:latin typeface="Trebuchet MS"/>
                <a:cs typeface="Trebuchet MS"/>
              </a:rPr>
              <a:t> </a:t>
            </a:r>
            <a:r>
              <a:rPr sz="4000" dirty="0">
                <a:solidFill>
                  <a:srgbClr val="04001D"/>
                </a:solidFill>
                <a:latin typeface="Trebuchet MS"/>
                <a:cs typeface="Trebuchet MS"/>
              </a:rPr>
              <a:t>working</a:t>
            </a:r>
            <a:r>
              <a:rPr sz="4000" spc="-100" dirty="0">
                <a:solidFill>
                  <a:srgbClr val="04001D"/>
                </a:solidFill>
                <a:latin typeface="Trebuchet MS"/>
                <a:cs typeface="Trebuchet MS"/>
              </a:rPr>
              <a:t> </a:t>
            </a:r>
            <a:r>
              <a:rPr sz="4000" spc="170" dirty="0">
                <a:solidFill>
                  <a:srgbClr val="04001D"/>
                </a:solidFill>
                <a:latin typeface="Trebuchet MS"/>
                <a:cs typeface="Trebuchet MS"/>
              </a:rPr>
              <a:t>on</a:t>
            </a:r>
            <a:r>
              <a:rPr sz="4000" spc="-95" dirty="0">
                <a:solidFill>
                  <a:srgbClr val="04001D"/>
                </a:solidFill>
                <a:latin typeface="Trebuchet MS"/>
                <a:cs typeface="Trebuchet MS"/>
              </a:rPr>
              <a:t> </a:t>
            </a:r>
            <a:r>
              <a:rPr sz="4000" spc="55" dirty="0">
                <a:solidFill>
                  <a:srgbClr val="04001D"/>
                </a:solidFill>
                <a:latin typeface="Trebuchet MS"/>
                <a:cs typeface="Trebuchet MS"/>
              </a:rPr>
              <a:t>the</a:t>
            </a:r>
            <a:r>
              <a:rPr sz="4000" spc="-100" dirty="0">
                <a:solidFill>
                  <a:srgbClr val="04001D"/>
                </a:solidFill>
                <a:latin typeface="Trebuchet MS"/>
                <a:cs typeface="Trebuchet MS"/>
              </a:rPr>
              <a:t> </a:t>
            </a:r>
            <a:r>
              <a:rPr sz="4000" spc="200" dirty="0">
                <a:solidFill>
                  <a:srgbClr val="04001D"/>
                </a:solidFill>
                <a:latin typeface="Trebuchet MS"/>
                <a:cs typeface="Trebuchet MS"/>
              </a:rPr>
              <a:t>same</a:t>
            </a:r>
            <a:r>
              <a:rPr sz="4000" spc="-100" dirty="0">
                <a:solidFill>
                  <a:srgbClr val="04001D"/>
                </a:solidFill>
                <a:latin typeface="Trebuchet MS"/>
                <a:cs typeface="Trebuchet MS"/>
              </a:rPr>
              <a:t> </a:t>
            </a:r>
            <a:r>
              <a:rPr sz="4000" spc="-10" dirty="0">
                <a:solidFill>
                  <a:srgbClr val="04001D"/>
                </a:solidFill>
                <a:latin typeface="Trebuchet MS"/>
                <a:cs typeface="Trebuchet MS"/>
              </a:rPr>
              <a:t>project.</a:t>
            </a:r>
            <a:endParaRPr sz="4000">
              <a:latin typeface="Trebuchet MS"/>
              <a:cs typeface="Trebuchet MS"/>
            </a:endParaRPr>
          </a:p>
          <a:p>
            <a:pPr marL="12700">
              <a:lnSpc>
                <a:spcPct val="100000"/>
              </a:lnSpc>
              <a:spcBef>
                <a:spcPts val="1050"/>
              </a:spcBef>
            </a:pPr>
            <a:r>
              <a:rPr sz="4000" dirty="0">
                <a:solidFill>
                  <a:srgbClr val="04001D"/>
                </a:solidFill>
                <a:latin typeface="Trebuchet MS"/>
                <a:cs typeface="Trebuchet MS"/>
              </a:rPr>
              <a:t>syntax:</a:t>
            </a:r>
            <a:r>
              <a:rPr sz="4000" spc="-110" dirty="0">
                <a:solidFill>
                  <a:srgbClr val="04001D"/>
                </a:solidFill>
                <a:latin typeface="Trebuchet MS"/>
                <a:cs typeface="Trebuchet MS"/>
              </a:rPr>
              <a:t> </a:t>
            </a:r>
            <a:r>
              <a:rPr sz="4000" dirty="0">
                <a:solidFill>
                  <a:srgbClr val="04001D"/>
                </a:solidFill>
                <a:latin typeface="Trebuchet MS"/>
                <a:cs typeface="Trebuchet MS"/>
              </a:rPr>
              <a:t>git</a:t>
            </a:r>
            <a:r>
              <a:rPr sz="4000" spc="-110" dirty="0">
                <a:solidFill>
                  <a:srgbClr val="04001D"/>
                </a:solidFill>
                <a:latin typeface="Trebuchet MS"/>
                <a:cs typeface="Trebuchet MS"/>
              </a:rPr>
              <a:t> </a:t>
            </a:r>
            <a:r>
              <a:rPr sz="4000" spc="220" dirty="0">
                <a:solidFill>
                  <a:srgbClr val="04001D"/>
                </a:solidFill>
                <a:latin typeface="Trebuchet MS"/>
                <a:cs typeface="Trebuchet MS"/>
              </a:rPr>
              <a:t>push</a:t>
            </a:r>
            <a:r>
              <a:rPr sz="4000" spc="-110" dirty="0">
                <a:solidFill>
                  <a:srgbClr val="04001D"/>
                </a:solidFill>
                <a:latin typeface="Trebuchet MS"/>
                <a:cs typeface="Trebuchet MS"/>
              </a:rPr>
              <a:t> </a:t>
            </a:r>
            <a:r>
              <a:rPr sz="4000" dirty="0">
                <a:solidFill>
                  <a:srgbClr val="04001D"/>
                </a:solidFill>
                <a:latin typeface="Trebuchet MS"/>
                <a:cs typeface="Trebuchet MS"/>
              </a:rPr>
              <a:t>origin</a:t>
            </a:r>
            <a:r>
              <a:rPr sz="4000" spc="-110" dirty="0">
                <a:solidFill>
                  <a:srgbClr val="04001D"/>
                </a:solidFill>
                <a:latin typeface="Trebuchet MS"/>
                <a:cs typeface="Trebuchet MS"/>
              </a:rPr>
              <a:t> </a:t>
            </a:r>
            <a:r>
              <a:rPr sz="4000" spc="-10" dirty="0">
                <a:solidFill>
                  <a:srgbClr val="04001D"/>
                </a:solidFill>
                <a:latin typeface="Trebuchet MS"/>
                <a:cs typeface="Trebuchet MS"/>
              </a:rPr>
              <a:t>main.</a:t>
            </a:r>
            <a:endParaRPr sz="4000">
              <a:latin typeface="Trebuchet MS"/>
              <a:cs typeface="Trebuchet MS"/>
            </a:endParaRPr>
          </a:p>
        </p:txBody>
      </p:sp>
      <p:pic>
        <p:nvPicPr>
          <p:cNvPr id="7" name="object 7"/>
          <p:cNvPicPr/>
          <p:nvPr/>
        </p:nvPicPr>
        <p:blipFill>
          <a:blip r:embed="rId5" cstate="print"/>
          <a:stretch>
            <a:fillRect/>
          </a:stretch>
        </p:blipFill>
        <p:spPr>
          <a:xfrm>
            <a:off x="1687353" y="3151591"/>
            <a:ext cx="171450" cy="171449"/>
          </a:xfrm>
          <a:prstGeom prst="rect">
            <a:avLst/>
          </a:prstGeom>
        </p:spPr>
      </p:pic>
      <p:pic>
        <p:nvPicPr>
          <p:cNvPr id="8" name="object 8"/>
          <p:cNvPicPr/>
          <p:nvPr/>
        </p:nvPicPr>
        <p:blipFill>
          <a:blip r:embed="rId6" cstate="print"/>
          <a:stretch>
            <a:fillRect/>
          </a:stretch>
        </p:blipFill>
        <p:spPr>
          <a:xfrm>
            <a:off x="1687353" y="6866341"/>
            <a:ext cx="171450" cy="171449"/>
          </a:xfrm>
          <a:prstGeom prst="rect">
            <a:avLst/>
          </a:prstGeom>
        </p:spPr>
      </p:pic>
      <p:pic>
        <p:nvPicPr>
          <p:cNvPr id="9" name="object 9"/>
          <p:cNvPicPr/>
          <p:nvPr/>
        </p:nvPicPr>
        <p:blipFill>
          <a:blip r:embed="rId7" cstate="print"/>
          <a:stretch>
            <a:fillRect/>
          </a:stretch>
        </p:blipFill>
        <p:spPr>
          <a:xfrm>
            <a:off x="0" y="7696586"/>
            <a:ext cx="3258978" cy="2590413"/>
          </a:xfrm>
          <a:prstGeom prst="rect">
            <a:avLst/>
          </a:prstGeom>
        </p:spPr>
      </p:pic>
      <p:pic>
        <p:nvPicPr>
          <p:cNvPr id="10" name="object 10"/>
          <p:cNvPicPr/>
          <p:nvPr/>
        </p:nvPicPr>
        <p:blipFill>
          <a:blip r:embed="rId8" cstate="print"/>
          <a:stretch>
            <a:fillRect/>
          </a:stretch>
        </p:blipFill>
        <p:spPr>
          <a:xfrm>
            <a:off x="15716773" y="0"/>
            <a:ext cx="2571226" cy="246508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84475" y="8616205"/>
            <a:ext cx="4010024" cy="1670794"/>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grpSp>
        <p:nvGrpSpPr>
          <p:cNvPr id="4" name="object 4"/>
          <p:cNvGrpSpPr/>
          <p:nvPr/>
        </p:nvGrpSpPr>
        <p:grpSpPr>
          <a:xfrm>
            <a:off x="1559440" y="0"/>
            <a:ext cx="16729075" cy="4777740"/>
            <a:chOff x="1559440" y="0"/>
            <a:chExt cx="16729075" cy="4777740"/>
          </a:xfrm>
        </p:grpSpPr>
        <p:pic>
          <p:nvPicPr>
            <p:cNvPr id="5" name="object 5"/>
            <p:cNvPicPr/>
            <p:nvPr/>
          </p:nvPicPr>
          <p:blipFill>
            <a:blip r:embed="rId4" cstate="print"/>
            <a:stretch>
              <a:fillRect/>
            </a:stretch>
          </p:blipFill>
          <p:spPr>
            <a:xfrm>
              <a:off x="14792964" y="0"/>
              <a:ext cx="3495034" cy="3094955"/>
            </a:xfrm>
            <a:prstGeom prst="rect">
              <a:avLst/>
            </a:prstGeom>
          </p:spPr>
        </p:pic>
        <p:pic>
          <p:nvPicPr>
            <p:cNvPr id="6" name="object 6"/>
            <p:cNvPicPr/>
            <p:nvPr/>
          </p:nvPicPr>
          <p:blipFill>
            <a:blip r:embed="rId5" cstate="print"/>
            <a:stretch>
              <a:fillRect/>
            </a:stretch>
          </p:blipFill>
          <p:spPr>
            <a:xfrm>
              <a:off x="1559440" y="1434000"/>
              <a:ext cx="14801849" cy="3343274"/>
            </a:xfrm>
            <a:prstGeom prst="rect">
              <a:avLst/>
            </a:prstGeom>
          </p:spPr>
        </p:pic>
      </p:grpSp>
      <p:grpSp>
        <p:nvGrpSpPr>
          <p:cNvPr id="7" name="object 7"/>
          <p:cNvGrpSpPr/>
          <p:nvPr/>
        </p:nvGrpSpPr>
        <p:grpSpPr>
          <a:xfrm>
            <a:off x="1866561" y="5091225"/>
            <a:ext cx="14954250" cy="2609850"/>
            <a:chOff x="1866561" y="5091225"/>
            <a:chExt cx="14954250" cy="2609850"/>
          </a:xfrm>
        </p:grpSpPr>
        <p:pic>
          <p:nvPicPr>
            <p:cNvPr id="8" name="object 8"/>
            <p:cNvPicPr/>
            <p:nvPr/>
          </p:nvPicPr>
          <p:blipFill>
            <a:blip r:embed="rId6" cstate="print"/>
            <a:stretch>
              <a:fillRect/>
            </a:stretch>
          </p:blipFill>
          <p:spPr>
            <a:xfrm>
              <a:off x="1866561" y="5091225"/>
              <a:ext cx="14954249" cy="2609849"/>
            </a:xfrm>
            <a:prstGeom prst="rect">
              <a:avLst/>
            </a:prstGeom>
          </p:spPr>
        </p:pic>
        <p:pic>
          <p:nvPicPr>
            <p:cNvPr id="9" name="object 9"/>
            <p:cNvPicPr/>
            <p:nvPr/>
          </p:nvPicPr>
          <p:blipFill>
            <a:blip r:embed="rId7" cstate="print"/>
            <a:stretch>
              <a:fillRect/>
            </a:stretch>
          </p:blipFill>
          <p:spPr>
            <a:xfrm>
              <a:off x="3519650" y="5535200"/>
              <a:ext cx="1637217" cy="447039"/>
            </a:xfrm>
            <a:prstGeom prst="rect">
              <a:avLst/>
            </a:prstGeom>
          </p:spPr>
        </p:pic>
      </p:grpSp>
      <p:pic>
        <p:nvPicPr>
          <p:cNvPr id="10" name="object 10"/>
          <p:cNvPicPr/>
          <p:nvPr/>
        </p:nvPicPr>
        <p:blipFill>
          <a:blip r:embed="rId8" cstate="print"/>
          <a:stretch>
            <a:fillRect/>
          </a:stretch>
        </p:blipFill>
        <p:spPr>
          <a:xfrm>
            <a:off x="1973341" y="1614973"/>
            <a:ext cx="4178468" cy="443379"/>
          </a:xfrm>
          <a:prstGeom prst="rect">
            <a:avLst/>
          </a:prstGeom>
        </p:spPr>
      </p:pic>
      <p:pic>
        <p:nvPicPr>
          <p:cNvPr id="11" name="object 11"/>
          <p:cNvPicPr/>
          <p:nvPr/>
        </p:nvPicPr>
        <p:blipFill>
          <a:blip r:embed="rId9" cstate="print"/>
          <a:stretch>
            <a:fillRect/>
          </a:stretch>
        </p:blipFill>
        <p:spPr>
          <a:xfrm>
            <a:off x="8308457" y="1577754"/>
            <a:ext cx="2457945" cy="466089"/>
          </a:xfrm>
          <a:prstGeom prst="rect">
            <a:avLst/>
          </a:prstGeom>
        </p:spPr>
      </p:pic>
      <p:pic>
        <p:nvPicPr>
          <p:cNvPr id="12" name="object 12"/>
          <p:cNvPicPr/>
          <p:nvPr/>
        </p:nvPicPr>
        <p:blipFill>
          <a:blip r:embed="rId10" cstate="print"/>
          <a:stretch>
            <a:fillRect/>
          </a:stretch>
        </p:blipFill>
        <p:spPr>
          <a:xfrm>
            <a:off x="7416135" y="3957370"/>
            <a:ext cx="6281402" cy="5943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62"/>
            <a:ext cx="4010024" cy="1600336"/>
          </a:xfrm>
          <a:prstGeom prst="rect">
            <a:avLst/>
          </a:prstGeom>
        </p:spPr>
      </p:pic>
      <p:pic>
        <p:nvPicPr>
          <p:cNvPr id="3" name="object 3"/>
          <p:cNvPicPr/>
          <p:nvPr/>
        </p:nvPicPr>
        <p:blipFill>
          <a:blip r:embed="rId3" cstate="print"/>
          <a:stretch>
            <a:fillRect/>
          </a:stretch>
        </p:blipFill>
        <p:spPr>
          <a:xfrm>
            <a:off x="14792965" y="0"/>
            <a:ext cx="3495034" cy="3094954"/>
          </a:xfrm>
          <a:prstGeom prst="rect">
            <a:avLst/>
          </a:prstGeom>
        </p:spPr>
      </p:pic>
      <p:pic>
        <p:nvPicPr>
          <p:cNvPr id="4" name="object 4"/>
          <p:cNvPicPr/>
          <p:nvPr/>
        </p:nvPicPr>
        <p:blipFill>
          <a:blip r:embed="rId4" cstate="print"/>
          <a:stretch>
            <a:fillRect/>
          </a:stretch>
        </p:blipFill>
        <p:spPr>
          <a:xfrm>
            <a:off x="7798476" y="6409435"/>
            <a:ext cx="2692399" cy="2626858"/>
          </a:xfrm>
          <a:prstGeom prst="rect">
            <a:avLst/>
          </a:prstGeom>
        </p:spPr>
      </p:pic>
      <p:pic>
        <p:nvPicPr>
          <p:cNvPr id="5" name="object 5"/>
          <p:cNvPicPr/>
          <p:nvPr/>
        </p:nvPicPr>
        <p:blipFill>
          <a:blip r:embed="rId5" cstate="print"/>
          <a:stretch>
            <a:fillRect/>
          </a:stretch>
        </p:blipFill>
        <p:spPr>
          <a:xfrm>
            <a:off x="917390" y="2797526"/>
            <a:ext cx="180975" cy="180974"/>
          </a:xfrm>
          <a:prstGeom prst="rect">
            <a:avLst/>
          </a:prstGeom>
        </p:spPr>
      </p:pic>
      <p:pic>
        <p:nvPicPr>
          <p:cNvPr id="6" name="object 6"/>
          <p:cNvPicPr/>
          <p:nvPr/>
        </p:nvPicPr>
        <p:blipFill>
          <a:blip r:embed="rId5" cstate="print"/>
          <a:stretch>
            <a:fillRect/>
          </a:stretch>
        </p:blipFill>
        <p:spPr>
          <a:xfrm>
            <a:off x="917390" y="3588101"/>
            <a:ext cx="180975" cy="180974"/>
          </a:xfrm>
          <a:prstGeom prst="rect">
            <a:avLst/>
          </a:prstGeom>
        </p:spPr>
      </p:pic>
      <p:pic>
        <p:nvPicPr>
          <p:cNvPr id="7" name="object 7"/>
          <p:cNvPicPr/>
          <p:nvPr/>
        </p:nvPicPr>
        <p:blipFill>
          <a:blip r:embed="rId5" cstate="print"/>
          <a:stretch>
            <a:fillRect/>
          </a:stretch>
        </p:blipFill>
        <p:spPr>
          <a:xfrm>
            <a:off x="917390" y="4378676"/>
            <a:ext cx="180975" cy="180974"/>
          </a:xfrm>
          <a:prstGeom prst="rect">
            <a:avLst/>
          </a:prstGeom>
        </p:spPr>
      </p:pic>
      <p:pic>
        <p:nvPicPr>
          <p:cNvPr id="8" name="object 8"/>
          <p:cNvPicPr/>
          <p:nvPr/>
        </p:nvPicPr>
        <p:blipFill>
          <a:blip r:embed="rId5" cstate="print"/>
          <a:stretch>
            <a:fillRect/>
          </a:stretch>
        </p:blipFill>
        <p:spPr>
          <a:xfrm>
            <a:off x="917390" y="5169251"/>
            <a:ext cx="180975" cy="180974"/>
          </a:xfrm>
          <a:prstGeom prst="rect">
            <a:avLst/>
          </a:prstGeom>
        </p:spPr>
      </p:pic>
      <p:sp>
        <p:nvSpPr>
          <p:cNvPr id="9" name="object 9"/>
          <p:cNvSpPr txBox="1">
            <a:spLocks noGrp="1"/>
          </p:cNvSpPr>
          <p:nvPr>
            <p:ph type="title"/>
          </p:nvPr>
        </p:nvSpPr>
        <p:spPr>
          <a:xfrm>
            <a:off x="734162" y="1102931"/>
            <a:ext cx="14451965" cy="4464050"/>
          </a:xfrm>
          <a:prstGeom prst="rect">
            <a:avLst/>
          </a:prstGeom>
        </p:spPr>
        <p:txBody>
          <a:bodyPr vert="horz" wrap="square" lIns="0" tIns="127000" rIns="0" bIns="0" rtlCol="0">
            <a:spAutoFit/>
          </a:bodyPr>
          <a:lstStyle/>
          <a:p>
            <a:pPr marL="610235" marR="4909185" indent="-598170" algn="just">
              <a:lnSpc>
                <a:spcPct val="129400"/>
              </a:lnSpc>
              <a:spcBef>
                <a:spcPts val="1000"/>
              </a:spcBef>
            </a:pPr>
            <a:r>
              <a:rPr sz="5150" b="1" spc="345" dirty="0">
                <a:solidFill>
                  <a:srgbClr val="2A1511"/>
                </a:solidFill>
                <a:latin typeface="Arial"/>
                <a:cs typeface="Arial"/>
              </a:rPr>
              <a:t>What</a:t>
            </a:r>
            <a:r>
              <a:rPr sz="5150" b="1" spc="120" dirty="0">
                <a:solidFill>
                  <a:srgbClr val="2A1511"/>
                </a:solidFill>
                <a:latin typeface="Arial"/>
                <a:cs typeface="Arial"/>
              </a:rPr>
              <a:t> </a:t>
            </a:r>
            <a:r>
              <a:rPr sz="5150" b="1" spc="355" dirty="0">
                <a:solidFill>
                  <a:srgbClr val="2A1511"/>
                </a:solidFill>
                <a:latin typeface="Arial"/>
                <a:cs typeface="Arial"/>
              </a:rPr>
              <a:t>we</a:t>
            </a:r>
            <a:r>
              <a:rPr sz="5150" b="1" spc="125" dirty="0">
                <a:solidFill>
                  <a:srgbClr val="2A1511"/>
                </a:solidFill>
                <a:latin typeface="Arial"/>
                <a:cs typeface="Arial"/>
              </a:rPr>
              <a:t> </a:t>
            </a:r>
            <a:r>
              <a:rPr sz="5150" b="1" spc="210" dirty="0">
                <a:solidFill>
                  <a:srgbClr val="2A1511"/>
                </a:solidFill>
                <a:latin typeface="Arial"/>
                <a:cs typeface="Arial"/>
              </a:rPr>
              <a:t>have</a:t>
            </a:r>
            <a:r>
              <a:rPr sz="5150" b="1" spc="120" dirty="0">
                <a:solidFill>
                  <a:srgbClr val="2A1511"/>
                </a:solidFill>
                <a:latin typeface="Arial"/>
                <a:cs typeface="Arial"/>
              </a:rPr>
              <a:t> </a:t>
            </a:r>
            <a:r>
              <a:rPr sz="5150" b="1" spc="175" dirty="0">
                <a:solidFill>
                  <a:srgbClr val="2A1511"/>
                </a:solidFill>
                <a:latin typeface="Arial"/>
                <a:cs typeface="Arial"/>
              </a:rPr>
              <a:t>done</a:t>
            </a:r>
            <a:r>
              <a:rPr sz="5150" b="1" spc="125" dirty="0">
                <a:solidFill>
                  <a:srgbClr val="2A1511"/>
                </a:solidFill>
                <a:latin typeface="Arial"/>
                <a:cs typeface="Arial"/>
              </a:rPr>
              <a:t> </a:t>
            </a:r>
            <a:r>
              <a:rPr sz="5150" b="1" spc="195" dirty="0">
                <a:solidFill>
                  <a:srgbClr val="2A1511"/>
                </a:solidFill>
                <a:latin typeface="Arial"/>
                <a:cs typeface="Arial"/>
              </a:rPr>
              <a:t>till</a:t>
            </a:r>
            <a:r>
              <a:rPr sz="5150" b="1" spc="125" dirty="0">
                <a:solidFill>
                  <a:srgbClr val="2A1511"/>
                </a:solidFill>
                <a:latin typeface="Arial"/>
                <a:cs typeface="Arial"/>
              </a:rPr>
              <a:t> </a:t>
            </a:r>
            <a:r>
              <a:rPr sz="5150" b="1" spc="150" dirty="0">
                <a:solidFill>
                  <a:srgbClr val="2A1511"/>
                </a:solidFill>
                <a:latin typeface="Arial"/>
                <a:cs typeface="Arial"/>
              </a:rPr>
              <a:t>now: </a:t>
            </a:r>
            <a:r>
              <a:rPr sz="4250" spc="130" dirty="0"/>
              <a:t>Created</a:t>
            </a:r>
            <a:r>
              <a:rPr sz="4250" spc="-140" dirty="0"/>
              <a:t> </a:t>
            </a:r>
            <a:r>
              <a:rPr sz="4250" spc="65" dirty="0"/>
              <a:t>a</a:t>
            </a:r>
            <a:r>
              <a:rPr sz="4250" spc="-140" dirty="0"/>
              <a:t> </a:t>
            </a:r>
            <a:r>
              <a:rPr sz="4250" spc="75" dirty="0"/>
              <a:t>new</a:t>
            </a:r>
            <a:r>
              <a:rPr sz="4250" spc="-135" dirty="0"/>
              <a:t> </a:t>
            </a:r>
            <a:r>
              <a:rPr sz="4250" spc="100" dirty="0"/>
              <a:t>repository</a:t>
            </a:r>
            <a:r>
              <a:rPr sz="4250" spc="-140" dirty="0"/>
              <a:t> </a:t>
            </a:r>
            <a:r>
              <a:rPr sz="4250" spc="165" dirty="0"/>
              <a:t>on</a:t>
            </a:r>
            <a:r>
              <a:rPr sz="4250" spc="-140" dirty="0"/>
              <a:t> </a:t>
            </a:r>
            <a:r>
              <a:rPr sz="4250" spc="70" dirty="0"/>
              <a:t>github </a:t>
            </a:r>
            <a:r>
              <a:rPr sz="4250" spc="155" dirty="0"/>
              <a:t>Cloned</a:t>
            </a:r>
            <a:r>
              <a:rPr sz="4250" spc="-170" dirty="0"/>
              <a:t> </a:t>
            </a:r>
            <a:r>
              <a:rPr sz="4250" spc="-65" dirty="0"/>
              <a:t>it</a:t>
            </a:r>
            <a:r>
              <a:rPr sz="4250" spc="-170" dirty="0"/>
              <a:t> </a:t>
            </a:r>
            <a:r>
              <a:rPr sz="4250" spc="90" dirty="0"/>
              <a:t>to</a:t>
            </a:r>
            <a:r>
              <a:rPr sz="4250" spc="-170" dirty="0"/>
              <a:t> </a:t>
            </a:r>
            <a:r>
              <a:rPr sz="4250" spc="375" dirty="0"/>
              <a:t>VS</a:t>
            </a:r>
            <a:r>
              <a:rPr sz="4250" spc="-170" dirty="0"/>
              <a:t> </a:t>
            </a:r>
            <a:r>
              <a:rPr sz="4250" spc="265" dirty="0"/>
              <a:t>Code</a:t>
            </a:r>
            <a:endParaRPr sz="4250">
              <a:latin typeface="Arial"/>
              <a:cs typeface="Arial"/>
            </a:endParaRPr>
          </a:p>
          <a:p>
            <a:pPr marL="610235" marR="5080" algn="just">
              <a:lnSpc>
                <a:spcPts val="6230"/>
              </a:lnSpc>
              <a:spcBef>
                <a:spcPts val="190"/>
              </a:spcBef>
            </a:pPr>
            <a:r>
              <a:rPr sz="4250" spc="260" dirty="0"/>
              <a:t>Made</a:t>
            </a:r>
            <a:r>
              <a:rPr sz="4250" spc="-155" dirty="0"/>
              <a:t> </a:t>
            </a:r>
            <a:r>
              <a:rPr sz="4250" spc="185" dirty="0"/>
              <a:t>changes</a:t>
            </a:r>
            <a:r>
              <a:rPr sz="4250" spc="-150" dirty="0"/>
              <a:t> </a:t>
            </a:r>
            <a:r>
              <a:rPr sz="4250" dirty="0"/>
              <a:t>in</a:t>
            </a:r>
            <a:r>
              <a:rPr sz="4250" spc="-150" dirty="0"/>
              <a:t> </a:t>
            </a:r>
            <a:r>
              <a:rPr sz="4250" spc="120" dirty="0"/>
              <a:t>repo</a:t>
            </a:r>
            <a:r>
              <a:rPr sz="4250" spc="-150" dirty="0"/>
              <a:t> </a:t>
            </a:r>
            <a:r>
              <a:rPr sz="4250" spc="160" dirty="0"/>
              <a:t>and</a:t>
            </a:r>
            <a:r>
              <a:rPr sz="4250" spc="-155" dirty="0"/>
              <a:t> </a:t>
            </a:r>
            <a:r>
              <a:rPr sz="4250" spc="65" dirty="0"/>
              <a:t>then</a:t>
            </a:r>
            <a:r>
              <a:rPr sz="4250" spc="-150" dirty="0"/>
              <a:t> </a:t>
            </a:r>
            <a:r>
              <a:rPr sz="4250" spc="210" dirty="0"/>
              <a:t>added</a:t>
            </a:r>
            <a:r>
              <a:rPr sz="4250" spc="-150" dirty="0"/>
              <a:t> </a:t>
            </a:r>
            <a:r>
              <a:rPr sz="4250" spc="160" dirty="0"/>
              <a:t>and</a:t>
            </a:r>
            <a:r>
              <a:rPr sz="4250" spc="-150" dirty="0"/>
              <a:t> </a:t>
            </a:r>
            <a:r>
              <a:rPr sz="4250" spc="-10" dirty="0"/>
              <a:t>committed. </a:t>
            </a:r>
            <a:r>
              <a:rPr sz="4250" spc="100" dirty="0"/>
              <a:t>Again</a:t>
            </a:r>
            <a:r>
              <a:rPr sz="4250" spc="-125" dirty="0"/>
              <a:t> </a:t>
            </a:r>
            <a:r>
              <a:rPr sz="4250" spc="220" dirty="0"/>
              <a:t>pushed</a:t>
            </a:r>
            <a:r>
              <a:rPr sz="4250" spc="-125" dirty="0"/>
              <a:t> </a:t>
            </a:r>
            <a:r>
              <a:rPr sz="4250" spc="165" dirty="0"/>
              <a:t>back</a:t>
            </a:r>
            <a:r>
              <a:rPr sz="4250" spc="-120" dirty="0"/>
              <a:t> </a:t>
            </a:r>
            <a:r>
              <a:rPr sz="4250" dirty="0"/>
              <a:t>that</a:t>
            </a:r>
            <a:r>
              <a:rPr sz="4250" spc="-125" dirty="0"/>
              <a:t> </a:t>
            </a:r>
            <a:r>
              <a:rPr sz="4250" spc="120" dirty="0"/>
              <a:t>repo</a:t>
            </a:r>
            <a:r>
              <a:rPr sz="4250" spc="-125" dirty="0"/>
              <a:t> </a:t>
            </a:r>
            <a:r>
              <a:rPr sz="4250" spc="90" dirty="0"/>
              <a:t>to</a:t>
            </a:r>
            <a:r>
              <a:rPr sz="4250" spc="-120" dirty="0"/>
              <a:t> </a:t>
            </a:r>
            <a:r>
              <a:rPr sz="4250" spc="-10" dirty="0"/>
              <a:t>github.</a:t>
            </a:r>
            <a:endParaRPr sz="425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029304" y="9602631"/>
            <a:ext cx="3258695" cy="684368"/>
          </a:xfrm>
          <a:prstGeom prst="rect">
            <a:avLst/>
          </a:prstGeom>
        </p:spPr>
      </p:pic>
      <p:pic>
        <p:nvPicPr>
          <p:cNvPr id="3" name="object 3"/>
          <p:cNvPicPr/>
          <p:nvPr/>
        </p:nvPicPr>
        <p:blipFill>
          <a:blip r:embed="rId3" cstate="print"/>
          <a:stretch>
            <a:fillRect/>
          </a:stretch>
        </p:blipFill>
        <p:spPr>
          <a:xfrm>
            <a:off x="14792965" y="0"/>
            <a:ext cx="3495034" cy="3094954"/>
          </a:xfrm>
          <a:prstGeom prst="rect">
            <a:avLst/>
          </a:prstGeom>
        </p:spPr>
      </p:pic>
      <p:sp>
        <p:nvSpPr>
          <p:cNvPr id="4" name="object 4"/>
          <p:cNvSpPr txBox="1">
            <a:spLocks noGrp="1"/>
          </p:cNvSpPr>
          <p:nvPr>
            <p:ph type="title"/>
          </p:nvPr>
        </p:nvSpPr>
        <p:spPr>
          <a:xfrm>
            <a:off x="1016000" y="803829"/>
            <a:ext cx="4116704" cy="812165"/>
          </a:xfrm>
          <a:prstGeom prst="rect">
            <a:avLst/>
          </a:prstGeom>
        </p:spPr>
        <p:txBody>
          <a:bodyPr vert="horz" wrap="square" lIns="0" tIns="13970" rIns="0" bIns="0" rtlCol="0">
            <a:spAutoFit/>
          </a:bodyPr>
          <a:lstStyle/>
          <a:p>
            <a:pPr marL="12700">
              <a:lnSpc>
                <a:spcPct val="100000"/>
              </a:lnSpc>
              <a:spcBef>
                <a:spcPts val="110"/>
              </a:spcBef>
            </a:pPr>
            <a:r>
              <a:rPr sz="5150" b="1" dirty="0">
                <a:solidFill>
                  <a:srgbClr val="2A1511"/>
                </a:solidFill>
                <a:latin typeface="Arial"/>
                <a:cs typeface="Arial"/>
              </a:rPr>
              <a:t>Pull</a:t>
            </a:r>
            <a:r>
              <a:rPr sz="5150" b="1" spc="50" dirty="0">
                <a:solidFill>
                  <a:srgbClr val="2A1511"/>
                </a:solidFill>
                <a:latin typeface="Arial"/>
                <a:cs typeface="Arial"/>
              </a:rPr>
              <a:t> </a:t>
            </a:r>
            <a:r>
              <a:rPr sz="5150" b="1" spc="80" dirty="0">
                <a:solidFill>
                  <a:srgbClr val="2A1511"/>
                </a:solidFill>
                <a:latin typeface="Arial"/>
                <a:cs typeface="Arial"/>
              </a:rPr>
              <a:t>request:</a:t>
            </a:r>
            <a:endParaRPr sz="5150">
              <a:latin typeface="Arial"/>
              <a:cs typeface="Arial"/>
            </a:endParaRPr>
          </a:p>
        </p:txBody>
      </p:sp>
      <p:pic>
        <p:nvPicPr>
          <p:cNvPr id="5" name="object 5"/>
          <p:cNvPicPr/>
          <p:nvPr/>
        </p:nvPicPr>
        <p:blipFill>
          <a:blip r:embed="rId4" cstate="print"/>
          <a:stretch>
            <a:fillRect/>
          </a:stretch>
        </p:blipFill>
        <p:spPr>
          <a:xfrm>
            <a:off x="823444" y="1906826"/>
            <a:ext cx="180975" cy="180974"/>
          </a:xfrm>
          <a:prstGeom prst="rect">
            <a:avLst/>
          </a:prstGeom>
        </p:spPr>
      </p:pic>
      <p:sp>
        <p:nvSpPr>
          <p:cNvPr id="6" name="object 6"/>
          <p:cNvSpPr txBox="1"/>
          <p:nvPr/>
        </p:nvSpPr>
        <p:spPr>
          <a:xfrm>
            <a:off x="1238178" y="1488342"/>
            <a:ext cx="15158719" cy="4768850"/>
          </a:xfrm>
          <a:prstGeom prst="rect">
            <a:avLst/>
          </a:prstGeom>
        </p:spPr>
        <p:txBody>
          <a:bodyPr vert="horz" wrap="square" lIns="0" tIns="11430" rIns="0" bIns="0" rtlCol="0">
            <a:spAutoFit/>
          </a:bodyPr>
          <a:lstStyle/>
          <a:p>
            <a:pPr marL="12700" marR="5080">
              <a:lnSpc>
                <a:spcPct val="122100"/>
              </a:lnSpc>
              <a:spcBef>
                <a:spcPts val="90"/>
              </a:spcBef>
            </a:pPr>
            <a:r>
              <a:rPr sz="4250" spc="325" dirty="0">
                <a:solidFill>
                  <a:srgbClr val="04001D"/>
                </a:solidFill>
                <a:latin typeface="Trebuchet MS"/>
                <a:cs typeface="Trebuchet MS"/>
              </a:rPr>
              <a:t>A</a:t>
            </a:r>
            <a:r>
              <a:rPr sz="4250" spc="-140" dirty="0">
                <a:solidFill>
                  <a:srgbClr val="04001D"/>
                </a:solidFill>
                <a:latin typeface="Trebuchet MS"/>
                <a:cs typeface="Trebuchet MS"/>
              </a:rPr>
              <a:t> </a:t>
            </a:r>
            <a:r>
              <a:rPr sz="4250" spc="-65" dirty="0">
                <a:solidFill>
                  <a:srgbClr val="04001D"/>
                </a:solidFill>
                <a:latin typeface="Trebuchet MS"/>
                <a:cs typeface="Trebuchet MS"/>
              </a:rPr>
              <a:t>"pull</a:t>
            </a:r>
            <a:r>
              <a:rPr sz="4250" spc="-140" dirty="0">
                <a:solidFill>
                  <a:srgbClr val="04001D"/>
                </a:solidFill>
                <a:latin typeface="Trebuchet MS"/>
                <a:cs typeface="Trebuchet MS"/>
              </a:rPr>
              <a:t> </a:t>
            </a:r>
            <a:r>
              <a:rPr sz="4250" spc="80" dirty="0">
                <a:solidFill>
                  <a:srgbClr val="04001D"/>
                </a:solidFill>
                <a:latin typeface="Trebuchet MS"/>
                <a:cs typeface="Trebuchet MS"/>
              </a:rPr>
              <a:t>request"</a:t>
            </a:r>
            <a:r>
              <a:rPr sz="4250" spc="-140" dirty="0">
                <a:solidFill>
                  <a:srgbClr val="04001D"/>
                </a:solidFill>
                <a:latin typeface="Trebuchet MS"/>
                <a:cs typeface="Trebuchet MS"/>
              </a:rPr>
              <a:t> </a:t>
            </a:r>
            <a:r>
              <a:rPr sz="4250" dirty="0">
                <a:solidFill>
                  <a:srgbClr val="04001D"/>
                </a:solidFill>
                <a:latin typeface="Trebuchet MS"/>
                <a:cs typeface="Trebuchet MS"/>
              </a:rPr>
              <a:t>(PR)</a:t>
            </a:r>
            <a:r>
              <a:rPr sz="4250" spc="-140" dirty="0">
                <a:solidFill>
                  <a:srgbClr val="04001D"/>
                </a:solidFill>
                <a:latin typeface="Trebuchet MS"/>
                <a:cs typeface="Trebuchet MS"/>
              </a:rPr>
              <a:t> </a:t>
            </a:r>
            <a:r>
              <a:rPr sz="4250" spc="105" dirty="0">
                <a:solidFill>
                  <a:srgbClr val="04001D"/>
                </a:solidFill>
                <a:latin typeface="Trebuchet MS"/>
                <a:cs typeface="Trebuchet MS"/>
              </a:rPr>
              <a:t>is</a:t>
            </a:r>
            <a:r>
              <a:rPr sz="4250" spc="-140" dirty="0">
                <a:solidFill>
                  <a:srgbClr val="04001D"/>
                </a:solidFill>
                <a:latin typeface="Trebuchet MS"/>
                <a:cs typeface="Trebuchet MS"/>
              </a:rPr>
              <a:t> </a:t>
            </a:r>
            <a:r>
              <a:rPr sz="4250" spc="65" dirty="0">
                <a:solidFill>
                  <a:srgbClr val="04001D"/>
                </a:solidFill>
                <a:latin typeface="Trebuchet MS"/>
                <a:cs typeface="Trebuchet MS"/>
              </a:rPr>
              <a:t>a</a:t>
            </a:r>
            <a:r>
              <a:rPr sz="4250" spc="-135" dirty="0">
                <a:solidFill>
                  <a:srgbClr val="04001D"/>
                </a:solidFill>
                <a:latin typeface="Trebuchet MS"/>
                <a:cs typeface="Trebuchet MS"/>
              </a:rPr>
              <a:t> </a:t>
            </a:r>
            <a:r>
              <a:rPr sz="4250" dirty="0">
                <a:solidFill>
                  <a:srgbClr val="04001D"/>
                </a:solidFill>
                <a:latin typeface="Trebuchet MS"/>
                <a:cs typeface="Trebuchet MS"/>
              </a:rPr>
              <a:t>feature</a:t>
            </a:r>
            <a:r>
              <a:rPr sz="4250" spc="-140" dirty="0">
                <a:solidFill>
                  <a:srgbClr val="04001D"/>
                </a:solidFill>
                <a:latin typeface="Trebuchet MS"/>
                <a:cs typeface="Trebuchet MS"/>
              </a:rPr>
              <a:t> </a:t>
            </a:r>
            <a:r>
              <a:rPr sz="4250" spc="165" dirty="0">
                <a:solidFill>
                  <a:srgbClr val="04001D"/>
                </a:solidFill>
                <a:latin typeface="Trebuchet MS"/>
                <a:cs typeface="Trebuchet MS"/>
              </a:rPr>
              <a:t>on</a:t>
            </a:r>
            <a:r>
              <a:rPr sz="4250" spc="-140" dirty="0">
                <a:solidFill>
                  <a:srgbClr val="04001D"/>
                </a:solidFill>
                <a:latin typeface="Trebuchet MS"/>
                <a:cs typeface="Trebuchet MS"/>
              </a:rPr>
              <a:t> </a:t>
            </a:r>
            <a:r>
              <a:rPr sz="4250" spc="70" dirty="0">
                <a:solidFill>
                  <a:srgbClr val="04001D"/>
                </a:solidFill>
                <a:latin typeface="Trebuchet MS"/>
                <a:cs typeface="Trebuchet MS"/>
              </a:rPr>
              <a:t>platforms</a:t>
            </a:r>
            <a:r>
              <a:rPr sz="4250" spc="-140" dirty="0">
                <a:solidFill>
                  <a:srgbClr val="04001D"/>
                </a:solidFill>
                <a:latin typeface="Trebuchet MS"/>
                <a:cs typeface="Trebuchet MS"/>
              </a:rPr>
              <a:t> </a:t>
            </a:r>
            <a:r>
              <a:rPr sz="4250" spc="-95" dirty="0">
                <a:solidFill>
                  <a:srgbClr val="04001D"/>
                </a:solidFill>
                <a:latin typeface="Trebuchet MS"/>
                <a:cs typeface="Trebuchet MS"/>
              </a:rPr>
              <a:t>like</a:t>
            </a:r>
            <a:r>
              <a:rPr sz="4250" spc="-140" dirty="0">
                <a:solidFill>
                  <a:srgbClr val="04001D"/>
                </a:solidFill>
                <a:latin typeface="Trebuchet MS"/>
                <a:cs typeface="Trebuchet MS"/>
              </a:rPr>
              <a:t> </a:t>
            </a:r>
            <a:r>
              <a:rPr sz="4250" spc="90" dirty="0">
                <a:solidFill>
                  <a:srgbClr val="04001D"/>
                </a:solidFill>
                <a:latin typeface="Trebuchet MS"/>
                <a:cs typeface="Trebuchet MS"/>
              </a:rPr>
              <a:t>GitHub </a:t>
            </a:r>
            <a:r>
              <a:rPr sz="4250" dirty="0">
                <a:solidFill>
                  <a:srgbClr val="04001D"/>
                </a:solidFill>
                <a:latin typeface="Trebuchet MS"/>
                <a:cs typeface="Trebuchet MS"/>
              </a:rPr>
              <a:t>where</a:t>
            </a:r>
            <a:r>
              <a:rPr sz="4250" spc="-90" dirty="0">
                <a:solidFill>
                  <a:srgbClr val="04001D"/>
                </a:solidFill>
                <a:latin typeface="Trebuchet MS"/>
                <a:cs typeface="Trebuchet MS"/>
              </a:rPr>
              <a:t> </a:t>
            </a:r>
            <a:r>
              <a:rPr sz="4250" spc="200" dirty="0">
                <a:solidFill>
                  <a:srgbClr val="04001D"/>
                </a:solidFill>
                <a:latin typeface="Trebuchet MS"/>
                <a:cs typeface="Trebuchet MS"/>
              </a:rPr>
              <a:t>you</a:t>
            </a:r>
            <a:r>
              <a:rPr sz="4250" spc="-80" dirty="0">
                <a:solidFill>
                  <a:srgbClr val="04001D"/>
                </a:solidFill>
                <a:latin typeface="Trebuchet MS"/>
                <a:cs typeface="Trebuchet MS"/>
              </a:rPr>
              <a:t> </a:t>
            </a:r>
            <a:r>
              <a:rPr sz="4250" spc="200" dirty="0">
                <a:solidFill>
                  <a:srgbClr val="04001D"/>
                </a:solidFill>
                <a:latin typeface="Trebuchet MS"/>
                <a:cs typeface="Trebuchet MS"/>
              </a:rPr>
              <a:t>propose</a:t>
            </a:r>
            <a:r>
              <a:rPr sz="4250" spc="-80" dirty="0">
                <a:solidFill>
                  <a:srgbClr val="04001D"/>
                </a:solidFill>
                <a:latin typeface="Trebuchet MS"/>
                <a:cs typeface="Trebuchet MS"/>
              </a:rPr>
              <a:t> </a:t>
            </a:r>
            <a:r>
              <a:rPr sz="4250" spc="229" dirty="0">
                <a:solidFill>
                  <a:srgbClr val="04001D"/>
                </a:solidFill>
                <a:latin typeface="Trebuchet MS"/>
                <a:cs typeface="Trebuchet MS"/>
              </a:rPr>
              <a:t>code</a:t>
            </a:r>
            <a:r>
              <a:rPr sz="4250" spc="-80" dirty="0">
                <a:solidFill>
                  <a:srgbClr val="04001D"/>
                </a:solidFill>
                <a:latin typeface="Trebuchet MS"/>
                <a:cs typeface="Trebuchet MS"/>
              </a:rPr>
              <a:t> </a:t>
            </a:r>
            <a:r>
              <a:rPr sz="4250" spc="185" dirty="0">
                <a:solidFill>
                  <a:srgbClr val="04001D"/>
                </a:solidFill>
                <a:latin typeface="Trebuchet MS"/>
                <a:cs typeface="Trebuchet MS"/>
              </a:rPr>
              <a:t>changes</a:t>
            </a:r>
            <a:r>
              <a:rPr sz="4250" spc="-80" dirty="0">
                <a:solidFill>
                  <a:srgbClr val="04001D"/>
                </a:solidFill>
                <a:latin typeface="Trebuchet MS"/>
                <a:cs typeface="Trebuchet MS"/>
              </a:rPr>
              <a:t> </a:t>
            </a:r>
            <a:r>
              <a:rPr sz="4250" spc="90" dirty="0">
                <a:solidFill>
                  <a:srgbClr val="04001D"/>
                </a:solidFill>
                <a:latin typeface="Trebuchet MS"/>
                <a:cs typeface="Trebuchet MS"/>
              </a:rPr>
              <a:t>to</a:t>
            </a:r>
            <a:r>
              <a:rPr sz="4250" spc="-80" dirty="0">
                <a:solidFill>
                  <a:srgbClr val="04001D"/>
                </a:solidFill>
                <a:latin typeface="Trebuchet MS"/>
                <a:cs typeface="Trebuchet MS"/>
              </a:rPr>
              <a:t> </a:t>
            </a:r>
            <a:r>
              <a:rPr sz="4250" spc="65" dirty="0">
                <a:solidFill>
                  <a:srgbClr val="04001D"/>
                </a:solidFill>
                <a:latin typeface="Trebuchet MS"/>
                <a:cs typeface="Trebuchet MS"/>
              </a:rPr>
              <a:t>a</a:t>
            </a:r>
            <a:r>
              <a:rPr sz="4250" spc="-80" dirty="0">
                <a:solidFill>
                  <a:srgbClr val="04001D"/>
                </a:solidFill>
                <a:latin typeface="Trebuchet MS"/>
                <a:cs typeface="Trebuchet MS"/>
              </a:rPr>
              <a:t> </a:t>
            </a:r>
            <a:r>
              <a:rPr sz="4250" dirty="0">
                <a:solidFill>
                  <a:srgbClr val="04001D"/>
                </a:solidFill>
                <a:latin typeface="Trebuchet MS"/>
                <a:cs typeface="Trebuchet MS"/>
              </a:rPr>
              <a:t>repository.</a:t>
            </a:r>
            <a:r>
              <a:rPr sz="4250" spc="-75" dirty="0">
                <a:solidFill>
                  <a:srgbClr val="04001D"/>
                </a:solidFill>
                <a:latin typeface="Trebuchet MS"/>
                <a:cs typeface="Trebuchet MS"/>
              </a:rPr>
              <a:t> </a:t>
            </a:r>
            <a:r>
              <a:rPr sz="4250" spc="145" dirty="0">
                <a:solidFill>
                  <a:srgbClr val="04001D"/>
                </a:solidFill>
                <a:latin typeface="Trebuchet MS"/>
                <a:cs typeface="Trebuchet MS"/>
              </a:rPr>
              <a:t>Others </a:t>
            </a:r>
            <a:r>
              <a:rPr sz="4250" spc="-110" dirty="0">
                <a:solidFill>
                  <a:srgbClr val="04001D"/>
                </a:solidFill>
                <a:latin typeface="Trebuchet MS"/>
                <a:cs typeface="Trebuchet MS"/>
              </a:rPr>
              <a:t>review,</a:t>
            </a:r>
            <a:r>
              <a:rPr sz="4250" spc="-120" dirty="0">
                <a:solidFill>
                  <a:srgbClr val="04001D"/>
                </a:solidFill>
                <a:latin typeface="Trebuchet MS"/>
                <a:cs typeface="Trebuchet MS"/>
              </a:rPr>
              <a:t> </a:t>
            </a:r>
            <a:r>
              <a:rPr sz="4250" spc="114" dirty="0">
                <a:solidFill>
                  <a:srgbClr val="04001D"/>
                </a:solidFill>
                <a:latin typeface="Trebuchet MS"/>
                <a:cs typeface="Trebuchet MS"/>
              </a:rPr>
              <a:t>discuss,</a:t>
            </a:r>
            <a:r>
              <a:rPr sz="4250" spc="-114" dirty="0">
                <a:solidFill>
                  <a:srgbClr val="04001D"/>
                </a:solidFill>
                <a:latin typeface="Trebuchet MS"/>
                <a:cs typeface="Trebuchet MS"/>
              </a:rPr>
              <a:t> </a:t>
            </a:r>
            <a:r>
              <a:rPr sz="4250" spc="160" dirty="0">
                <a:solidFill>
                  <a:srgbClr val="04001D"/>
                </a:solidFill>
                <a:latin typeface="Trebuchet MS"/>
                <a:cs typeface="Trebuchet MS"/>
              </a:rPr>
              <a:t>and</a:t>
            </a:r>
            <a:r>
              <a:rPr sz="4250" spc="-120" dirty="0">
                <a:solidFill>
                  <a:srgbClr val="04001D"/>
                </a:solidFill>
                <a:latin typeface="Trebuchet MS"/>
                <a:cs typeface="Trebuchet MS"/>
              </a:rPr>
              <a:t> </a:t>
            </a:r>
            <a:r>
              <a:rPr sz="4250" dirty="0">
                <a:solidFill>
                  <a:srgbClr val="04001D"/>
                </a:solidFill>
                <a:latin typeface="Trebuchet MS"/>
                <a:cs typeface="Trebuchet MS"/>
              </a:rPr>
              <a:t>potentially</a:t>
            </a:r>
            <a:r>
              <a:rPr sz="4250" spc="-114" dirty="0">
                <a:solidFill>
                  <a:srgbClr val="04001D"/>
                </a:solidFill>
                <a:latin typeface="Trebuchet MS"/>
                <a:cs typeface="Trebuchet MS"/>
              </a:rPr>
              <a:t> </a:t>
            </a:r>
            <a:r>
              <a:rPr sz="4250" spc="105" dirty="0">
                <a:solidFill>
                  <a:srgbClr val="04001D"/>
                </a:solidFill>
                <a:latin typeface="Trebuchet MS"/>
                <a:cs typeface="Trebuchet MS"/>
              </a:rPr>
              <a:t>merge</a:t>
            </a:r>
            <a:r>
              <a:rPr sz="4250" spc="-120" dirty="0">
                <a:solidFill>
                  <a:srgbClr val="04001D"/>
                </a:solidFill>
                <a:latin typeface="Trebuchet MS"/>
                <a:cs typeface="Trebuchet MS"/>
              </a:rPr>
              <a:t> </a:t>
            </a:r>
            <a:r>
              <a:rPr sz="4250" spc="120" dirty="0">
                <a:solidFill>
                  <a:srgbClr val="04001D"/>
                </a:solidFill>
                <a:latin typeface="Trebuchet MS"/>
                <a:cs typeface="Trebuchet MS"/>
              </a:rPr>
              <a:t>your</a:t>
            </a:r>
            <a:r>
              <a:rPr sz="4250" spc="-114" dirty="0">
                <a:solidFill>
                  <a:srgbClr val="04001D"/>
                </a:solidFill>
                <a:latin typeface="Trebuchet MS"/>
                <a:cs typeface="Trebuchet MS"/>
              </a:rPr>
              <a:t> </a:t>
            </a:r>
            <a:r>
              <a:rPr sz="4250" spc="185" dirty="0">
                <a:solidFill>
                  <a:srgbClr val="04001D"/>
                </a:solidFill>
                <a:latin typeface="Trebuchet MS"/>
                <a:cs typeface="Trebuchet MS"/>
              </a:rPr>
              <a:t>changes</a:t>
            </a:r>
            <a:r>
              <a:rPr sz="4250" spc="-120" dirty="0">
                <a:solidFill>
                  <a:srgbClr val="04001D"/>
                </a:solidFill>
                <a:latin typeface="Trebuchet MS"/>
                <a:cs typeface="Trebuchet MS"/>
              </a:rPr>
              <a:t> </a:t>
            </a:r>
            <a:r>
              <a:rPr sz="4250" dirty="0">
                <a:solidFill>
                  <a:srgbClr val="04001D"/>
                </a:solidFill>
                <a:latin typeface="Trebuchet MS"/>
                <a:cs typeface="Trebuchet MS"/>
              </a:rPr>
              <a:t>into</a:t>
            </a:r>
            <a:r>
              <a:rPr sz="4250" spc="-114" dirty="0">
                <a:solidFill>
                  <a:srgbClr val="04001D"/>
                </a:solidFill>
                <a:latin typeface="Trebuchet MS"/>
                <a:cs typeface="Trebuchet MS"/>
              </a:rPr>
              <a:t> </a:t>
            </a:r>
            <a:r>
              <a:rPr sz="4250" spc="30" dirty="0">
                <a:solidFill>
                  <a:srgbClr val="04001D"/>
                </a:solidFill>
                <a:latin typeface="Trebuchet MS"/>
                <a:cs typeface="Trebuchet MS"/>
              </a:rPr>
              <a:t>the </a:t>
            </a:r>
            <a:r>
              <a:rPr sz="4250" spc="60" dirty="0">
                <a:solidFill>
                  <a:srgbClr val="04001D"/>
                </a:solidFill>
                <a:latin typeface="Trebuchet MS"/>
                <a:cs typeface="Trebuchet MS"/>
              </a:rPr>
              <a:t>main</a:t>
            </a:r>
            <a:r>
              <a:rPr sz="4250" spc="-75" dirty="0">
                <a:solidFill>
                  <a:srgbClr val="04001D"/>
                </a:solidFill>
                <a:latin typeface="Trebuchet MS"/>
                <a:cs typeface="Trebuchet MS"/>
              </a:rPr>
              <a:t> </a:t>
            </a:r>
            <a:r>
              <a:rPr sz="4250" spc="114" dirty="0">
                <a:solidFill>
                  <a:srgbClr val="04001D"/>
                </a:solidFill>
                <a:latin typeface="Trebuchet MS"/>
                <a:cs typeface="Trebuchet MS"/>
              </a:rPr>
              <a:t>codebase.</a:t>
            </a:r>
            <a:r>
              <a:rPr sz="4250" spc="-75" dirty="0">
                <a:solidFill>
                  <a:srgbClr val="04001D"/>
                </a:solidFill>
                <a:latin typeface="Trebuchet MS"/>
                <a:cs typeface="Trebuchet MS"/>
              </a:rPr>
              <a:t> It </a:t>
            </a:r>
            <a:r>
              <a:rPr sz="4250" dirty="0">
                <a:solidFill>
                  <a:srgbClr val="04001D"/>
                </a:solidFill>
                <a:latin typeface="Trebuchet MS"/>
                <a:cs typeface="Trebuchet MS"/>
              </a:rPr>
              <a:t>facilitates</a:t>
            </a:r>
            <a:r>
              <a:rPr sz="4250" spc="-75" dirty="0">
                <a:solidFill>
                  <a:srgbClr val="04001D"/>
                </a:solidFill>
                <a:latin typeface="Trebuchet MS"/>
                <a:cs typeface="Trebuchet MS"/>
              </a:rPr>
              <a:t> </a:t>
            </a:r>
            <a:r>
              <a:rPr sz="4250" dirty="0">
                <a:solidFill>
                  <a:srgbClr val="04001D"/>
                </a:solidFill>
                <a:latin typeface="Trebuchet MS"/>
                <a:cs typeface="Trebuchet MS"/>
              </a:rPr>
              <a:t>collaboration</a:t>
            </a:r>
            <a:r>
              <a:rPr sz="4250" spc="-75" dirty="0">
                <a:solidFill>
                  <a:srgbClr val="04001D"/>
                </a:solidFill>
                <a:latin typeface="Trebuchet MS"/>
                <a:cs typeface="Trebuchet MS"/>
              </a:rPr>
              <a:t> </a:t>
            </a:r>
            <a:r>
              <a:rPr sz="4250" spc="160" dirty="0">
                <a:solidFill>
                  <a:srgbClr val="04001D"/>
                </a:solidFill>
                <a:latin typeface="Trebuchet MS"/>
                <a:cs typeface="Trebuchet MS"/>
              </a:rPr>
              <a:t>and</a:t>
            </a:r>
            <a:r>
              <a:rPr sz="4250" spc="-75" dirty="0">
                <a:solidFill>
                  <a:srgbClr val="04001D"/>
                </a:solidFill>
                <a:latin typeface="Trebuchet MS"/>
                <a:cs typeface="Trebuchet MS"/>
              </a:rPr>
              <a:t> </a:t>
            </a:r>
            <a:r>
              <a:rPr sz="4250" spc="-10" dirty="0">
                <a:solidFill>
                  <a:srgbClr val="04001D"/>
                </a:solidFill>
                <a:latin typeface="Trebuchet MS"/>
                <a:cs typeface="Trebuchet MS"/>
              </a:rPr>
              <a:t>quality control.</a:t>
            </a:r>
            <a:endParaRPr sz="4250">
              <a:latin typeface="Trebuchet MS"/>
              <a:cs typeface="Trebuchet MS"/>
            </a:endParaRPr>
          </a:p>
          <a:p>
            <a:pPr marL="156210">
              <a:lnSpc>
                <a:spcPct val="100000"/>
              </a:lnSpc>
              <a:spcBef>
                <a:spcPts val="1125"/>
              </a:spcBef>
            </a:pPr>
            <a:r>
              <a:rPr sz="4250" dirty="0">
                <a:solidFill>
                  <a:srgbClr val="04001D"/>
                </a:solidFill>
                <a:latin typeface="Trebuchet MS"/>
                <a:cs typeface="Trebuchet MS"/>
              </a:rPr>
              <a:t>syntax:</a:t>
            </a:r>
            <a:r>
              <a:rPr sz="4250" spc="-170" dirty="0">
                <a:solidFill>
                  <a:srgbClr val="04001D"/>
                </a:solidFill>
                <a:latin typeface="Trebuchet MS"/>
                <a:cs typeface="Trebuchet MS"/>
              </a:rPr>
              <a:t> </a:t>
            </a:r>
            <a:r>
              <a:rPr sz="4250" dirty="0">
                <a:solidFill>
                  <a:srgbClr val="04001D"/>
                </a:solidFill>
                <a:latin typeface="Trebuchet MS"/>
                <a:cs typeface="Trebuchet MS"/>
              </a:rPr>
              <a:t>git</a:t>
            </a:r>
            <a:r>
              <a:rPr sz="4250" spc="-165" dirty="0">
                <a:solidFill>
                  <a:srgbClr val="04001D"/>
                </a:solidFill>
                <a:latin typeface="Trebuchet MS"/>
                <a:cs typeface="Trebuchet MS"/>
              </a:rPr>
              <a:t> </a:t>
            </a:r>
            <a:r>
              <a:rPr sz="4250" spc="-20" dirty="0">
                <a:solidFill>
                  <a:srgbClr val="04001D"/>
                </a:solidFill>
                <a:latin typeface="Trebuchet MS"/>
                <a:cs typeface="Trebuchet MS"/>
              </a:rPr>
              <a:t>pull</a:t>
            </a:r>
            <a:r>
              <a:rPr sz="4250" spc="-170" dirty="0">
                <a:solidFill>
                  <a:srgbClr val="04001D"/>
                </a:solidFill>
                <a:latin typeface="Trebuchet MS"/>
                <a:cs typeface="Trebuchet MS"/>
              </a:rPr>
              <a:t> </a:t>
            </a:r>
            <a:r>
              <a:rPr sz="4250" dirty="0">
                <a:solidFill>
                  <a:srgbClr val="04001D"/>
                </a:solidFill>
                <a:latin typeface="Trebuchet MS"/>
                <a:cs typeface="Trebuchet MS"/>
              </a:rPr>
              <a:t>origin</a:t>
            </a:r>
            <a:r>
              <a:rPr sz="4250" spc="-165" dirty="0">
                <a:solidFill>
                  <a:srgbClr val="04001D"/>
                </a:solidFill>
                <a:latin typeface="Trebuchet MS"/>
                <a:cs typeface="Trebuchet MS"/>
              </a:rPr>
              <a:t> </a:t>
            </a:r>
            <a:r>
              <a:rPr sz="4250" spc="40" dirty="0">
                <a:solidFill>
                  <a:srgbClr val="04001D"/>
                </a:solidFill>
                <a:latin typeface="Trebuchet MS"/>
                <a:cs typeface="Trebuchet MS"/>
              </a:rPr>
              <a:t>main</a:t>
            </a:r>
            <a:endParaRPr sz="4250">
              <a:latin typeface="Trebuchet MS"/>
              <a:cs typeface="Trebuchet MS"/>
            </a:endParaRPr>
          </a:p>
        </p:txBody>
      </p:sp>
      <p:pic>
        <p:nvPicPr>
          <p:cNvPr id="7" name="object 7"/>
          <p:cNvPicPr/>
          <p:nvPr/>
        </p:nvPicPr>
        <p:blipFill>
          <a:blip r:embed="rId4" cstate="print"/>
          <a:stretch>
            <a:fillRect/>
          </a:stretch>
        </p:blipFill>
        <p:spPr>
          <a:xfrm>
            <a:off x="823444" y="5859701"/>
            <a:ext cx="180975" cy="180974"/>
          </a:xfrm>
          <a:prstGeom prst="rect">
            <a:avLst/>
          </a:prstGeom>
        </p:spPr>
      </p:pic>
      <p:pic>
        <p:nvPicPr>
          <p:cNvPr id="8" name="object 8"/>
          <p:cNvPicPr/>
          <p:nvPr/>
        </p:nvPicPr>
        <p:blipFill>
          <a:blip r:embed="rId5" cstate="print"/>
          <a:stretch>
            <a:fillRect/>
          </a:stretch>
        </p:blipFill>
        <p:spPr>
          <a:xfrm>
            <a:off x="1028700" y="6764435"/>
            <a:ext cx="15849599" cy="192404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62"/>
            <a:ext cx="4010024" cy="1600336"/>
          </a:xfrm>
          <a:prstGeom prst="rect">
            <a:avLst/>
          </a:prstGeom>
        </p:spPr>
      </p:pic>
      <p:grpSp>
        <p:nvGrpSpPr>
          <p:cNvPr id="3" name="object 3"/>
          <p:cNvGrpSpPr/>
          <p:nvPr/>
        </p:nvGrpSpPr>
        <p:grpSpPr>
          <a:xfrm>
            <a:off x="1028700" y="0"/>
            <a:ext cx="17259300" cy="8848725"/>
            <a:chOff x="1028700" y="0"/>
            <a:chExt cx="17259300" cy="8848725"/>
          </a:xfrm>
        </p:grpSpPr>
        <p:pic>
          <p:nvPicPr>
            <p:cNvPr id="4" name="object 4"/>
            <p:cNvPicPr/>
            <p:nvPr/>
          </p:nvPicPr>
          <p:blipFill>
            <a:blip r:embed="rId3" cstate="print"/>
            <a:stretch>
              <a:fillRect/>
            </a:stretch>
          </p:blipFill>
          <p:spPr>
            <a:xfrm>
              <a:off x="14792965" y="0"/>
              <a:ext cx="3495034" cy="3094953"/>
            </a:xfrm>
            <a:prstGeom prst="rect">
              <a:avLst/>
            </a:prstGeom>
          </p:spPr>
        </p:pic>
        <p:pic>
          <p:nvPicPr>
            <p:cNvPr id="5" name="object 5"/>
            <p:cNvPicPr/>
            <p:nvPr/>
          </p:nvPicPr>
          <p:blipFill>
            <a:blip r:embed="rId4" cstate="print"/>
            <a:stretch>
              <a:fillRect/>
            </a:stretch>
          </p:blipFill>
          <p:spPr>
            <a:xfrm>
              <a:off x="1028700" y="1028700"/>
              <a:ext cx="16230599" cy="7820024"/>
            </a:xfrm>
            <a:prstGeom prst="rect">
              <a:avLst/>
            </a:prstGeom>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59"/>
            <a:ext cx="4010024" cy="1600339"/>
          </a:xfrm>
          <a:prstGeom prst="rect">
            <a:avLst/>
          </a:prstGeom>
        </p:spPr>
      </p:pic>
      <p:grpSp>
        <p:nvGrpSpPr>
          <p:cNvPr id="3" name="object 3"/>
          <p:cNvGrpSpPr/>
          <p:nvPr/>
        </p:nvGrpSpPr>
        <p:grpSpPr>
          <a:xfrm>
            <a:off x="1469497" y="0"/>
            <a:ext cx="16818610" cy="5139690"/>
            <a:chOff x="1469497" y="0"/>
            <a:chExt cx="16818610" cy="5139690"/>
          </a:xfrm>
        </p:grpSpPr>
        <p:pic>
          <p:nvPicPr>
            <p:cNvPr id="4" name="object 4"/>
            <p:cNvPicPr/>
            <p:nvPr/>
          </p:nvPicPr>
          <p:blipFill>
            <a:blip r:embed="rId3" cstate="print"/>
            <a:stretch>
              <a:fillRect/>
            </a:stretch>
          </p:blipFill>
          <p:spPr>
            <a:xfrm>
              <a:off x="14792964" y="0"/>
              <a:ext cx="3495034" cy="3094955"/>
            </a:xfrm>
            <a:prstGeom prst="rect">
              <a:avLst/>
            </a:prstGeom>
          </p:spPr>
        </p:pic>
        <p:pic>
          <p:nvPicPr>
            <p:cNvPr id="5" name="object 5"/>
            <p:cNvPicPr/>
            <p:nvPr/>
          </p:nvPicPr>
          <p:blipFill>
            <a:blip r:embed="rId4" cstate="print"/>
            <a:stretch>
              <a:fillRect/>
            </a:stretch>
          </p:blipFill>
          <p:spPr>
            <a:xfrm>
              <a:off x="1469497" y="519728"/>
              <a:ext cx="15906749" cy="4619624"/>
            </a:xfrm>
            <a:prstGeom prst="rect">
              <a:avLst/>
            </a:prstGeom>
          </p:spPr>
        </p:pic>
      </p:grpSp>
      <p:pic>
        <p:nvPicPr>
          <p:cNvPr id="6" name="object 6"/>
          <p:cNvPicPr/>
          <p:nvPr/>
        </p:nvPicPr>
        <p:blipFill>
          <a:blip r:embed="rId5" cstate="print"/>
          <a:stretch>
            <a:fillRect/>
          </a:stretch>
        </p:blipFill>
        <p:spPr>
          <a:xfrm>
            <a:off x="1469497" y="6401103"/>
            <a:ext cx="15906747" cy="1771649"/>
          </a:xfrm>
          <a:prstGeom prst="rect">
            <a:avLst/>
          </a:prstGeom>
        </p:spPr>
      </p:pic>
      <p:sp>
        <p:nvSpPr>
          <p:cNvPr id="7" name="object 7"/>
          <p:cNvSpPr/>
          <p:nvPr/>
        </p:nvSpPr>
        <p:spPr>
          <a:xfrm>
            <a:off x="7684757" y="995730"/>
            <a:ext cx="3707765" cy="723265"/>
          </a:xfrm>
          <a:custGeom>
            <a:avLst/>
            <a:gdLst/>
            <a:ahLst/>
            <a:cxnLst/>
            <a:rect l="l" t="t" r="r" b="b"/>
            <a:pathLst>
              <a:path w="3707765" h="723264">
                <a:moveTo>
                  <a:pt x="1878317" y="571677"/>
                </a:moveTo>
                <a:lnTo>
                  <a:pt x="771855" y="571677"/>
                </a:lnTo>
                <a:lnTo>
                  <a:pt x="828675" y="576757"/>
                </a:lnTo>
                <a:lnTo>
                  <a:pt x="870648" y="583107"/>
                </a:lnTo>
                <a:lnTo>
                  <a:pt x="916457" y="590727"/>
                </a:lnTo>
                <a:lnTo>
                  <a:pt x="1016152" y="613587"/>
                </a:lnTo>
                <a:lnTo>
                  <a:pt x="1068285" y="627557"/>
                </a:lnTo>
                <a:lnTo>
                  <a:pt x="1223403" y="666927"/>
                </a:lnTo>
                <a:lnTo>
                  <a:pt x="1271778" y="678357"/>
                </a:lnTo>
                <a:lnTo>
                  <a:pt x="1412138" y="705027"/>
                </a:lnTo>
                <a:lnTo>
                  <a:pt x="1460982" y="715187"/>
                </a:lnTo>
                <a:lnTo>
                  <a:pt x="1507083" y="721537"/>
                </a:lnTo>
                <a:lnTo>
                  <a:pt x="1552727" y="722807"/>
                </a:lnTo>
                <a:lnTo>
                  <a:pt x="1600200" y="717727"/>
                </a:lnTo>
                <a:lnTo>
                  <a:pt x="1638630" y="706297"/>
                </a:lnTo>
                <a:lnTo>
                  <a:pt x="1674431" y="685977"/>
                </a:lnTo>
                <a:lnTo>
                  <a:pt x="1746402" y="636447"/>
                </a:lnTo>
                <a:lnTo>
                  <a:pt x="1786648" y="609777"/>
                </a:lnTo>
                <a:lnTo>
                  <a:pt x="1832483" y="586917"/>
                </a:lnTo>
                <a:lnTo>
                  <a:pt x="1878317" y="571677"/>
                </a:lnTo>
                <a:close/>
              </a:path>
              <a:path w="3707765" h="723264">
                <a:moveTo>
                  <a:pt x="3267240" y="604697"/>
                </a:moveTo>
                <a:lnTo>
                  <a:pt x="3263404" y="602157"/>
                </a:lnTo>
                <a:lnTo>
                  <a:pt x="3265170" y="603427"/>
                </a:lnTo>
                <a:lnTo>
                  <a:pt x="3267240" y="604697"/>
                </a:lnTo>
                <a:close/>
              </a:path>
              <a:path w="3707765" h="723264">
                <a:moveTo>
                  <a:pt x="3707688" y="360857"/>
                </a:moveTo>
                <a:lnTo>
                  <a:pt x="3705326" y="347624"/>
                </a:lnTo>
                <a:lnTo>
                  <a:pt x="3705326" y="377215"/>
                </a:lnTo>
                <a:lnTo>
                  <a:pt x="3705326" y="377367"/>
                </a:lnTo>
                <a:lnTo>
                  <a:pt x="3704272" y="396417"/>
                </a:lnTo>
                <a:lnTo>
                  <a:pt x="3705326" y="377215"/>
                </a:lnTo>
                <a:lnTo>
                  <a:pt x="3705326" y="347624"/>
                </a:lnTo>
                <a:lnTo>
                  <a:pt x="3703612" y="337997"/>
                </a:lnTo>
                <a:lnTo>
                  <a:pt x="3702672" y="327837"/>
                </a:lnTo>
                <a:lnTo>
                  <a:pt x="3698557" y="304977"/>
                </a:lnTo>
                <a:lnTo>
                  <a:pt x="3684638" y="260527"/>
                </a:lnTo>
                <a:lnTo>
                  <a:pt x="3664267" y="219887"/>
                </a:lnTo>
                <a:lnTo>
                  <a:pt x="3636772" y="183057"/>
                </a:lnTo>
                <a:lnTo>
                  <a:pt x="3614978" y="160197"/>
                </a:lnTo>
                <a:lnTo>
                  <a:pt x="3581971" y="120827"/>
                </a:lnTo>
                <a:lnTo>
                  <a:pt x="3544252" y="89077"/>
                </a:lnTo>
                <a:lnTo>
                  <a:pt x="3535603" y="83997"/>
                </a:lnTo>
                <a:lnTo>
                  <a:pt x="3505339" y="66217"/>
                </a:lnTo>
                <a:lnTo>
                  <a:pt x="3462782" y="50977"/>
                </a:lnTo>
                <a:lnTo>
                  <a:pt x="3416465" y="39547"/>
                </a:lnTo>
                <a:lnTo>
                  <a:pt x="3366249" y="31927"/>
                </a:lnTo>
                <a:lnTo>
                  <a:pt x="3190875" y="16687"/>
                </a:lnTo>
                <a:lnTo>
                  <a:pt x="3188970" y="16497"/>
                </a:lnTo>
                <a:lnTo>
                  <a:pt x="3188970" y="528497"/>
                </a:lnTo>
                <a:lnTo>
                  <a:pt x="3178632" y="511987"/>
                </a:lnTo>
                <a:lnTo>
                  <a:pt x="3172904" y="501827"/>
                </a:lnTo>
                <a:lnTo>
                  <a:pt x="3178733" y="511987"/>
                </a:lnTo>
                <a:lnTo>
                  <a:pt x="3188970" y="528497"/>
                </a:lnTo>
                <a:lnTo>
                  <a:pt x="3188970" y="16497"/>
                </a:lnTo>
                <a:lnTo>
                  <a:pt x="3153067" y="12877"/>
                </a:lnTo>
                <a:lnTo>
                  <a:pt x="3019158" y="5257"/>
                </a:lnTo>
                <a:lnTo>
                  <a:pt x="2916631" y="2717"/>
                </a:lnTo>
                <a:lnTo>
                  <a:pt x="2578989" y="2717"/>
                </a:lnTo>
                <a:lnTo>
                  <a:pt x="2359406" y="7797"/>
                </a:lnTo>
                <a:lnTo>
                  <a:pt x="2308695" y="10337"/>
                </a:lnTo>
                <a:lnTo>
                  <a:pt x="2260409" y="11607"/>
                </a:lnTo>
                <a:lnTo>
                  <a:pt x="2172703" y="16687"/>
                </a:lnTo>
                <a:lnTo>
                  <a:pt x="2134031" y="17957"/>
                </a:lnTo>
                <a:lnTo>
                  <a:pt x="2035124" y="25577"/>
                </a:lnTo>
                <a:lnTo>
                  <a:pt x="1981263" y="30657"/>
                </a:lnTo>
                <a:lnTo>
                  <a:pt x="1933219" y="38277"/>
                </a:lnTo>
                <a:lnTo>
                  <a:pt x="1886445" y="47167"/>
                </a:lnTo>
                <a:lnTo>
                  <a:pt x="1836420" y="58597"/>
                </a:lnTo>
                <a:lnTo>
                  <a:pt x="1787436" y="75107"/>
                </a:lnTo>
                <a:lnTo>
                  <a:pt x="1737829" y="97967"/>
                </a:lnTo>
                <a:lnTo>
                  <a:pt x="1687957" y="122097"/>
                </a:lnTo>
                <a:lnTo>
                  <a:pt x="1638160" y="144957"/>
                </a:lnTo>
                <a:lnTo>
                  <a:pt x="1615821" y="153581"/>
                </a:lnTo>
                <a:lnTo>
                  <a:pt x="1564957" y="70129"/>
                </a:lnTo>
                <a:lnTo>
                  <a:pt x="1554581" y="62357"/>
                </a:lnTo>
                <a:lnTo>
                  <a:pt x="1496656" y="24320"/>
                </a:lnTo>
                <a:lnTo>
                  <a:pt x="1437703" y="3314"/>
                </a:lnTo>
                <a:lnTo>
                  <a:pt x="1408163" y="0"/>
                </a:lnTo>
                <a:lnTo>
                  <a:pt x="1378432" y="76"/>
                </a:lnTo>
                <a:lnTo>
                  <a:pt x="1321663" y="10490"/>
                </a:lnTo>
                <a:lnTo>
                  <a:pt x="1267726" y="34925"/>
                </a:lnTo>
                <a:lnTo>
                  <a:pt x="1222489" y="70180"/>
                </a:lnTo>
                <a:lnTo>
                  <a:pt x="1185976" y="116979"/>
                </a:lnTo>
                <a:lnTo>
                  <a:pt x="1179601" y="129082"/>
                </a:lnTo>
                <a:lnTo>
                  <a:pt x="1147051" y="115747"/>
                </a:lnTo>
                <a:lnTo>
                  <a:pt x="1098804" y="97967"/>
                </a:lnTo>
                <a:lnTo>
                  <a:pt x="1047432" y="81457"/>
                </a:lnTo>
                <a:lnTo>
                  <a:pt x="991552" y="68757"/>
                </a:lnTo>
                <a:lnTo>
                  <a:pt x="914209" y="59867"/>
                </a:lnTo>
                <a:lnTo>
                  <a:pt x="870000" y="57327"/>
                </a:lnTo>
                <a:lnTo>
                  <a:pt x="773099" y="54787"/>
                </a:lnTo>
                <a:lnTo>
                  <a:pt x="721385" y="54787"/>
                </a:lnTo>
                <a:lnTo>
                  <a:pt x="668185" y="53517"/>
                </a:lnTo>
                <a:lnTo>
                  <a:pt x="613994" y="53517"/>
                </a:lnTo>
                <a:lnTo>
                  <a:pt x="450507" y="49707"/>
                </a:lnTo>
                <a:lnTo>
                  <a:pt x="397383" y="45897"/>
                </a:lnTo>
                <a:lnTo>
                  <a:pt x="296227" y="35737"/>
                </a:lnTo>
                <a:lnTo>
                  <a:pt x="290068" y="34467"/>
                </a:lnTo>
                <a:lnTo>
                  <a:pt x="274802" y="31927"/>
                </a:lnTo>
                <a:lnTo>
                  <a:pt x="255244" y="29387"/>
                </a:lnTo>
                <a:lnTo>
                  <a:pt x="236220" y="30657"/>
                </a:lnTo>
                <a:lnTo>
                  <a:pt x="208876" y="35737"/>
                </a:lnTo>
                <a:lnTo>
                  <a:pt x="148094" y="53517"/>
                </a:lnTo>
                <a:lnTo>
                  <a:pt x="108585" y="72567"/>
                </a:lnTo>
                <a:lnTo>
                  <a:pt x="74295" y="100507"/>
                </a:lnTo>
                <a:lnTo>
                  <a:pt x="38938" y="148767"/>
                </a:lnTo>
                <a:lnTo>
                  <a:pt x="11430" y="200837"/>
                </a:lnTo>
                <a:lnTo>
                  <a:pt x="584" y="244017"/>
                </a:lnTo>
                <a:lnTo>
                  <a:pt x="0" y="260527"/>
                </a:lnTo>
                <a:lnTo>
                  <a:pt x="431" y="287197"/>
                </a:lnTo>
                <a:lnTo>
                  <a:pt x="9512" y="348157"/>
                </a:lnTo>
                <a:lnTo>
                  <a:pt x="33451" y="404037"/>
                </a:lnTo>
                <a:lnTo>
                  <a:pt x="72237" y="453567"/>
                </a:lnTo>
                <a:lnTo>
                  <a:pt x="103352" y="482777"/>
                </a:lnTo>
                <a:lnTo>
                  <a:pt x="141922" y="504367"/>
                </a:lnTo>
                <a:lnTo>
                  <a:pt x="215392" y="527227"/>
                </a:lnTo>
                <a:lnTo>
                  <a:pt x="260197" y="537387"/>
                </a:lnTo>
                <a:lnTo>
                  <a:pt x="306705" y="546277"/>
                </a:lnTo>
                <a:lnTo>
                  <a:pt x="408343" y="558977"/>
                </a:lnTo>
                <a:lnTo>
                  <a:pt x="463283" y="564057"/>
                </a:lnTo>
                <a:lnTo>
                  <a:pt x="518579" y="567867"/>
                </a:lnTo>
                <a:lnTo>
                  <a:pt x="572452" y="570407"/>
                </a:lnTo>
                <a:lnTo>
                  <a:pt x="670877" y="570407"/>
                </a:lnTo>
                <a:lnTo>
                  <a:pt x="719975" y="570407"/>
                </a:lnTo>
                <a:lnTo>
                  <a:pt x="1882140" y="570407"/>
                </a:lnTo>
                <a:lnTo>
                  <a:pt x="1885950" y="569137"/>
                </a:lnTo>
                <a:lnTo>
                  <a:pt x="1918919" y="562787"/>
                </a:lnTo>
                <a:lnTo>
                  <a:pt x="1956955" y="558977"/>
                </a:lnTo>
                <a:lnTo>
                  <a:pt x="1999602" y="556437"/>
                </a:lnTo>
                <a:lnTo>
                  <a:pt x="2046389" y="555167"/>
                </a:lnTo>
                <a:lnTo>
                  <a:pt x="2096846" y="555167"/>
                </a:lnTo>
                <a:lnTo>
                  <a:pt x="2206917" y="560247"/>
                </a:lnTo>
                <a:lnTo>
                  <a:pt x="2326081" y="567867"/>
                </a:lnTo>
                <a:lnTo>
                  <a:pt x="2450592" y="578027"/>
                </a:lnTo>
                <a:lnTo>
                  <a:pt x="2513685" y="584377"/>
                </a:lnTo>
                <a:lnTo>
                  <a:pt x="2576728" y="589457"/>
                </a:lnTo>
                <a:lnTo>
                  <a:pt x="2639225" y="595807"/>
                </a:lnTo>
                <a:lnTo>
                  <a:pt x="2700731" y="600887"/>
                </a:lnTo>
                <a:lnTo>
                  <a:pt x="2760764" y="604697"/>
                </a:lnTo>
                <a:lnTo>
                  <a:pt x="2818879" y="609777"/>
                </a:lnTo>
                <a:lnTo>
                  <a:pt x="2927426" y="614857"/>
                </a:lnTo>
                <a:lnTo>
                  <a:pt x="2976930" y="616127"/>
                </a:lnTo>
                <a:lnTo>
                  <a:pt x="3022638" y="616127"/>
                </a:lnTo>
                <a:lnTo>
                  <a:pt x="3064065" y="614857"/>
                </a:lnTo>
                <a:lnTo>
                  <a:pt x="3132264" y="607237"/>
                </a:lnTo>
                <a:lnTo>
                  <a:pt x="3177794" y="590727"/>
                </a:lnTo>
                <a:lnTo>
                  <a:pt x="3193923" y="555167"/>
                </a:lnTo>
                <a:lnTo>
                  <a:pt x="3196107" y="538657"/>
                </a:lnTo>
                <a:lnTo>
                  <a:pt x="3196171" y="537387"/>
                </a:lnTo>
                <a:lnTo>
                  <a:pt x="3196132" y="538480"/>
                </a:lnTo>
                <a:lnTo>
                  <a:pt x="3196653" y="533577"/>
                </a:lnTo>
                <a:lnTo>
                  <a:pt x="3196132" y="538657"/>
                </a:lnTo>
                <a:lnTo>
                  <a:pt x="3199511" y="542467"/>
                </a:lnTo>
                <a:lnTo>
                  <a:pt x="3196259" y="538657"/>
                </a:lnTo>
                <a:lnTo>
                  <a:pt x="3197542" y="539927"/>
                </a:lnTo>
                <a:lnTo>
                  <a:pt x="3199511" y="542467"/>
                </a:lnTo>
                <a:lnTo>
                  <a:pt x="3202546" y="546277"/>
                </a:lnTo>
                <a:lnTo>
                  <a:pt x="3217545" y="564057"/>
                </a:lnTo>
                <a:lnTo>
                  <a:pt x="3234105" y="579297"/>
                </a:lnTo>
                <a:lnTo>
                  <a:pt x="3252076" y="594537"/>
                </a:lnTo>
                <a:lnTo>
                  <a:pt x="3263404" y="602157"/>
                </a:lnTo>
                <a:lnTo>
                  <a:pt x="3246704" y="589457"/>
                </a:lnTo>
                <a:lnTo>
                  <a:pt x="3263506" y="602157"/>
                </a:lnTo>
                <a:lnTo>
                  <a:pt x="3267329" y="604697"/>
                </a:lnTo>
                <a:lnTo>
                  <a:pt x="3284550" y="614857"/>
                </a:lnTo>
                <a:lnTo>
                  <a:pt x="3267240" y="604697"/>
                </a:lnTo>
                <a:lnTo>
                  <a:pt x="3271126" y="607237"/>
                </a:lnTo>
                <a:lnTo>
                  <a:pt x="3290887" y="618667"/>
                </a:lnTo>
                <a:lnTo>
                  <a:pt x="3301466" y="623747"/>
                </a:lnTo>
                <a:lnTo>
                  <a:pt x="3305175" y="625017"/>
                </a:lnTo>
                <a:lnTo>
                  <a:pt x="3307791" y="626110"/>
                </a:lnTo>
                <a:lnTo>
                  <a:pt x="3326523" y="633907"/>
                </a:lnTo>
                <a:lnTo>
                  <a:pt x="3333229" y="636447"/>
                </a:lnTo>
                <a:lnTo>
                  <a:pt x="3333635" y="636447"/>
                </a:lnTo>
                <a:lnTo>
                  <a:pt x="3333927" y="637717"/>
                </a:lnTo>
                <a:lnTo>
                  <a:pt x="3348037" y="641527"/>
                </a:lnTo>
                <a:lnTo>
                  <a:pt x="3393402" y="649147"/>
                </a:lnTo>
                <a:lnTo>
                  <a:pt x="3416490" y="650417"/>
                </a:lnTo>
                <a:lnTo>
                  <a:pt x="3420351" y="650417"/>
                </a:lnTo>
                <a:lnTo>
                  <a:pt x="3424237" y="650417"/>
                </a:lnTo>
                <a:lnTo>
                  <a:pt x="3447377" y="649147"/>
                </a:lnTo>
                <a:lnTo>
                  <a:pt x="3469957" y="646607"/>
                </a:lnTo>
                <a:lnTo>
                  <a:pt x="3492208" y="641527"/>
                </a:lnTo>
                <a:lnTo>
                  <a:pt x="3497237" y="640257"/>
                </a:lnTo>
                <a:lnTo>
                  <a:pt x="3507663" y="637717"/>
                </a:lnTo>
                <a:lnTo>
                  <a:pt x="3529012" y="630097"/>
                </a:lnTo>
                <a:lnTo>
                  <a:pt x="3554742" y="617397"/>
                </a:lnTo>
                <a:lnTo>
                  <a:pt x="3556635" y="616127"/>
                </a:lnTo>
                <a:lnTo>
                  <a:pt x="3565029" y="612317"/>
                </a:lnTo>
                <a:lnTo>
                  <a:pt x="3569855" y="608507"/>
                </a:lnTo>
                <a:lnTo>
                  <a:pt x="3570935" y="608507"/>
                </a:lnTo>
                <a:lnTo>
                  <a:pt x="3576332" y="604697"/>
                </a:lnTo>
                <a:lnTo>
                  <a:pt x="3579418" y="602602"/>
                </a:lnTo>
                <a:lnTo>
                  <a:pt x="3594976" y="591997"/>
                </a:lnTo>
                <a:lnTo>
                  <a:pt x="3603320" y="585647"/>
                </a:lnTo>
                <a:lnTo>
                  <a:pt x="3607117" y="581837"/>
                </a:lnTo>
                <a:lnTo>
                  <a:pt x="3611207" y="578116"/>
                </a:lnTo>
                <a:lnTo>
                  <a:pt x="3644163" y="543737"/>
                </a:lnTo>
                <a:lnTo>
                  <a:pt x="3649815" y="536117"/>
                </a:lnTo>
                <a:lnTo>
                  <a:pt x="3653739" y="531037"/>
                </a:lnTo>
                <a:lnTo>
                  <a:pt x="3657155" y="525957"/>
                </a:lnTo>
                <a:lnTo>
                  <a:pt x="3657968" y="524687"/>
                </a:lnTo>
                <a:lnTo>
                  <a:pt x="3661791" y="519607"/>
                </a:lnTo>
                <a:lnTo>
                  <a:pt x="3666172" y="511987"/>
                </a:lnTo>
                <a:lnTo>
                  <a:pt x="3666591" y="511987"/>
                </a:lnTo>
                <a:lnTo>
                  <a:pt x="3670147" y="505637"/>
                </a:lnTo>
                <a:lnTo>
                  <a:pt x="3689007" y="463727"/>
                </a:lnTo>
                <a:lnTo>
                  <a:pt x="3699510" y="426897"/>
                </a:lnTo>
                <a:lnTo>
                  <a:pt x="3704259" y="405307"/>
                </a:lnTo>
                <a:lnTo>
                  <a:pt x="3707498" y="383717"/>
                </a:lnTo>
                <a:lnTo>
                  <a:pt x="3707688" y="360857"/>
                </a:lnTo>
                <a:close/>
              </a:path>
            </a:pathLst>
          </a:custGeom>
          <a:solidFill>
            <a:srgbClr val="000000">
              <a:alpha val="98999"/>
            </a:srgbClr>
          </a:solid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14792965" y="0"/>
            <a:ext cx="3495034" cy="3094955"/>
          </a:xfrm>
          <a:prstGeom prst="rect">
            <a:avLst/>
          </a:prstGeom>
        </p:spPr>
      </p:pic>
      <p:pic>
        <p:nvPicPr>
          <p:cNvPr id="4" name="object 4"/>
          <p:cNvPicPr/>
          <p:nvPr/>
        </p:nvPicPr>
        <p:blipFill>
          <a:blip r:embed="rId4" cstate="print"/>
          <a:stretch>
            <a:fillRect/>
          </a:stretch>
        </p:blipFill>
        <p:spPr>
          <a:xfrm>
            <a:off x="0" y="5565103"/>
            <a:ext cx="17868899" cy="3695699"/>
          </a:xfrm>
          <a:prstGeom prst="rect">
            <a:avLst/>
          </a:prstGeom>
        </p:spPr>
      </p:pic>
      <p:sp>
        <p:nvSpPr>
          <p:cNvPr id="5" name="object 5"/>
          <p:cNvSpPr txBox="1">
            <a:spLocks noGrp="1"/>
          </p:cNvSpPr>
          <p:nvPr>
            <p:ph type="title"/>
          </p:nvPr>
        </p:nvSpPr>
        <p:spPr>
          <a:xfrm>
            <a:off x="734162" y="1446879"/>
            <a:ext cx="8820785" cy="812165"/>
          </a:xfrm>
          <a:prstGeom prst="rect">
            <a:avLst/>
          </a:prstGeom>
        </p:spPr>
        <p:txBody>
          <a:bodyPr vert="horz" wrap="square" lIns="0" tIns="13970" rIns="0" bIns="0" rtlCol="0">
            <a:spAutoFit/>
          </a:bodyPr>
          <a:lstStyle/>
          <a:p>
            <a:pPr marL="12700">
              <a:lnSpc>
                <a:spcPct val="100000"/>
              </a:lnSpc>
              <a:spcBef>
                <a:spcPts val="110"/>
              </a:spcBef>
            </a:pPr>
            <a:r>
              <a:rPr sz="5150" b="1" dirty="0">
                <a:solidFill>
                  <a:srgbClr val="2A1511"/>
                </a:solidFill>
                <a:latin typeface="Arial"/>
                <a:cs typeface="Arial"/>
              </a:rPr>
              <a:t>Resolving</a:t>
            </a:r>
            <a:r>
              <a:rPr sz="5150" b="1" spc="170" dirty="0">
                <a:solidFill>
                  <a:srgbClr val="2A1511"/>
                </a:solidFill>
                <a:latin typeface="Arial"/>
                <a:cs typeface="Arial"/>
              </a:rPr>
              <a:t> </a:t>
            </a:r>
            <a:r>
              <a:rPr sz="5150" b="1" spc="360" dirty="0">
                <a:solidFill>
                  <a:srgbClr val="2A1511"/>
                </a:solidFill>
                <a:latin typeface="Arial"/>
                <a:cs typeface="Arial"/>
              </a:rPr>
              <a:t>Merge</a:t>
            </a:r>
            <a:r>
              <a:rPr sz="5150" b="1" spc="170" dirty="0">
                <a:solidFill>
                  <a:srgbClr val="2A1511"/>
                </a:solidFill>
                <a:latin typeface="Arial"/>
                <a:cs typeface="Arial"/>
              </a:rPr>
              <a:t> </a:t>
            </a:r>
            <a:r>
              <a:rPr sz="5150" b="1" spc="105" dirty="0">
                <a:solidFill>
                  <a:srgbClr val="2A1511"/>
                </a:solidFill>
                <a:latin typeface="Arial"/>
                <a:cs typeface="Arial"/>
              </a:rPr>
              <a:t>conflicts:</a:t>
            </a:r>
            <a:endParaRPr sz="5150">
              <a:latin typeface="Arial"/>
              <a:cs typeface="Arial"/>
            </a:endParaRPr>
          </a:p>
        </p:txBody>
      </p:sp>
      <p:pic>
        <p:nvPicPr>
          <p:cNvPr id="6" name="object 6"/>
          <p:cNvPicPr/>
          <p:nvPr/>
        </p:nvPicPr>
        <p:blipFill>
          <a:blip r:embed="rId5" cstate="print"/>
          <a:stretch>
            <a:fillRect/>
          </a:stretch>
        </p:blipFill>
        <p:spPr>
          <a:xfrm>
            <a:off x="917390" y="2797528"/>
            <a:ext cx="180975" cy="180974"/>
          </a:xfrm>
          <a:prstGeom prst="rect">
            <a:avLst/>
          </a:prstGeom>
        </p:spPr>
      </p:pic>
      <p:sp>
        <p:nvSpPr>
          <p:cNvPr id="7" name="object 7"/>
          <p:cNvSpPr txBox="1"/>
          <p:nvPr/>
        </p:nvSpPr>
        <p:spPr>
          <a:xfrm>
            <a:off x="1332124" y="2379044"/>
            <a:ext cx="15307310" cy="2397125"/>
          </a:xfrm>
          <a:prstGeom prst="rect">
            <a:avLst/>
          </a:prstGeom>
        </p:spPr>
        <p:txBody>
          <a:bodyPr vert="horz" wrap="square" lIns="0" tIns="11430" rIns="0" bIns="0" rtlCol="0">
            <a:spAutoFit/>
          </a:bodyPr>
          <a:lstStyle/>
          <a:p>
            <a:pPr marL="12700" marR="5080">
              <a:lnSpc>
                <a:spcPct val="122100"/>
              </a:lnSpc>
              <a:spcBef>
                <a:spcPts val="90"/>
              </a:spcBef>
            </a:pPr>
            <a:r>
              <a:rPr sz="4250" spc="215" dirty="0">
                <a:solidFill>
                  <a:srgbClr val="04001D"/>
                </a:solidFill>
                <a:latin typeface="Trebuchet MS"/>
                <a:cs typeface="Trebuchet MS"/>
              </a:rPr>
              <a:t>An</a:t>
            </a:r>
            <a:r>
              <a:rPr sz="4250" spc="-140" dirty="0">
                <a:solidFill>
                  <a:srgbClr val="04001D"/>
                </a:solidFill>
                <a:latin typeface="Trebuchet MS"/>
                <a:cs typeface="Trebuchet MS"/>
              </a:rPr>
              <a:t> </a:t>
            </a:r>
            <a:r>
              <a:rPr sz="4250" spc="70" dirty="0">
                <a:solidFill>
                  <a:srgbClr val="04001D"/>
                </a:solidFill>
                <a:latin typeface="Trebuchet MS"/>
                <a:cs typeface="Trebuchet MS"/>
              </a:rPr>
              <a:t>event</a:t>
            </a:r>
            <a:r>
              <a:rPr sz="4250" spc="-135" dirty="0">
                <a:solidFill>
                  <a:srgbClr val="04001D"/>
                </a:solidFill>
                <a:latin typeface="Trebuchet MS"/>
                <a:cs typeface="Trebuchet MS"/>
              </a:rPr>
              <a:t> </a:t>
            </a:r>
            <a:r>
              <a:rPr sz="4250" dirty="0">
                <a:solidFill>
                  <a:srgbClr val="04001D"/>
                </a:solidFill>
                <a:latin typeface="Trebuchet MS"/>
                <a:cs typeface="Trebuchet MS"/>
              </a:rPr>
              <a:t>that</a:t>
            </a:r>
            <a:r>
              <a:rPr sz="4250" spc="-135" dirty="0">
                <a:solidFill>
                  <a:srgbClr val="04001D"/>
                </a:solidFill>
                <a:latin typeface="Trebuchet MS"/>
                <a:cs typeface="Trebuchet MS"/>
              </a:rPr>
              <a:t> </a:t>
            </a:r>
            <a:r>
              <a:rPr sz="4250" spc="100" dirty="0">
                <a:solidFill>
                  <a:srgbClr val="04001D"/>
                </a:solidFill>
                <a:latin typeface="Trebuchet MS"/>
                <a:cs typeface="Trebuchet MS"/>
              </a:rPr>
              <a:t>takes</a:t>
            </a:r>
            <a:r>
              <a:rPr sz="4250" spc="-135" dirty="0">
                <a:solidFill>
                  <a:srgbClr val="04001D"/>
                </a:solidFill>
                <a:latin typeface="Trebuchet MS"/>
                <a:cs typeface="Trebuchet MS"/>
              </a:rPr>
              <a:t> </a:t>
            </a:r>
            <a:r>
              <a:rPr sz="4250" spc="90" dirty="0">
                <a:solidFill>
                  <a:srgbClr val="04001D"/>
                </a:solidFill>
                <a:latin typeface="Trebuchet MS"/>
                <a:cs typeface="Trebuchet MS"/>
              </a:rPr>
              <a:t>place</a:t>
            </a:r>
            <a:r>
              <a:rPr sz="4250" spc="-135" dirty="0">
                <a:solidFill>
                  <a:srgbClr val="04001D"/>
                </a:solidFill>
                <a:latin typeface="Trebuchet MS"/>
                <a:cs typeface="Trebuchet MS"/>
              </a:rPr>
              <a:t> </a:t>
            </a:r>
            <a:r>
              <a:rPr sz="4250" spc="85" dirty="0">
                <a:solidFill>
                  <a:srgbClr val="04001D"/>
                </a:solidFill>
                <a:latin typeface="Trebuchet MS"/>
                <a:cs typeface="Trebuchet MS"/>
              </a:rPr>
              <a:t>when</a:t>
            </a:r>
            <a:r>
              <a:rPr sz="4250" spc="-140" dirty="0">
                <a:solidFill>
                  <a:srgbClr val="04001D"/>
                </a:solidFill>
                <a:latin typeface="Trebuchet MS"/>
                <a:cs typeface="Trebuchet MS"/>
              </a:rPr>
              <a:t> </a:t>
            </a:r>
            <a:r>
              <a:rPr sz="4250" dirty="0">
                <a:solidFill>
                  <a:srgbClr val="04001D"/>
                </a:solidFill>
                <a:latin typeface="Trebuchet MS"/>
                <a:cs typeface="Trebuchet MS"/>
              </a:rPr>
              <a:t>git</a:t>
            </a:r>
            <a:r>
              <a:rPr sz="4250" spc="-135" dirty="0">
                <a:solidFill>
                  <a:srgbClr val="04001D"/>
                </a:solidFill>
                <a:latin typeface="Trebuchet MS"/>
                <a:cs typeface="Trebuchet MS"/>
              </a:rPr>
              <a:t> </a:t>
            </a:r>
            <a:r>
              <a:rPr sz="4250" spc="105" dirty="0">
                <a:solidFill>
                  <a:srgbClr val="04001D"/>
                </a:solidFill>
                <a:latin typeface="Trebuchet MS"/>
                <a:cs typeface="Trebuchet MS"/>
              </a:rPr>
              <a:t>is</a:t>
            </a:r>
            <a:r>
              <a:rPr sz="4250" spc="-135" dirty="0">
                <a:solidFill>
                  <a:srgbClr val="04001D"/>
                </a:solidFill>
                <a:latin typeface="Trebuchet MS"/>
                <a:cs typeface="Trebuchet MS"/>
              </a:rPr>
              <a:t> </a:t>
            </a:r>
            <a:r>
              <a:rPr sz="4250" spc="60" dirty="0">
                <a:solidFill>
                  <a:srgbClr val="04001D"/>
                </a:solidFill>
                <a:latin typeface="Trebuchet MS"/>
                <a:cs typeface="Trebuchet MS"/>
              </a:rPr>
              <a:t>unable</a:t>
            </a:r>
            <a:r>
              <a:rPr sz="4250" spc="-135" dirty="0">
                <a:solidFill>
                  <a:srgbClr val="04001D"/>
                </a:solidFill>
                <a:latin typeface="Trebuchet MS"/>
                <a:cs typeface="Trebuchet MS"/>
              </a:rPr>
              <a:t> </a:t>
            </a:r>
            <a:r>
              <a:rPr sz="4250" spc="90" dirty="0">
                <a:solidFill>
                  <a:srgbClr val="04001D"/>
                </a:solidFill>
                <a:latin typeface="Trebuchet MS"/>
                <a:cs typeface="Trebuchet MS"/>
              </a:rPr>
              <a:t>to</a:t>
            </a:r>
            <a:r>
              <a:rPr sz="4250" spc="-135" dirty="0">
                <a:solidFill>
                  <a:srgbClr val="04001D"/>
                </a:solidFill>
                <a:latin typeface="Trebuchet MS"/>
                <a:cs typeface="Trebuchet MS"/>
              </a:rPr>
              <a:t> </a:t>
            </a:r>
            <a:r>
              <a:rPr sz="4250" spc="-10" dirty="0">
                <a:solidFill>
                  <a:srgbClr val="04001D"/>
                </a:solidFill>
                <a:latin typeface="Trebuchet MS"/>
                <a:cs typeface="Trebuchet MS"/>
              </a:rPr>
              <a:t>automatically </a:t>
            </a:r>
            <a:r>
              <a:rPr sz="4250" spc="70" dirty="0">
                <a:solidFill>
                  <a:srgbClr val="04001D"/>
                </a:solidFill>
                <a:latin typeface="Trebuchet MS"/>
                <a:cs typeface="Trebuchet MS"/>
              </a:rPr>
              <a:t>resolve</a:t>
            </a:r>
            <a:r>
              <a:rPr sz="4250" spc="-155" dirty="0">
                <a:solidFill>
                  <a:srgbClr val="04001D"/>
                </a:solidFill>
                <a:latin typeface="Trebuchet MS"/>
                <a:cs typeface="Trebuchet MS"/>
              </a:rPr>
              <a:t> </a:t>
            </a:r>
            <a:r>
              <a:rPr sz="4250" spc="65" dirty="0">
                <a:solidFill>
                  <a:srgbClr val="04001D"/>
                </a:solidFill>
                <a:latin typeface="Trebuchet MS"/>
                <a:cs typeface="Trebuchet MS"/>
              </a:rPr>
              <a:t>differences</a:t>
            </a:r>
            <a:r>
              <a:rPr sz="4250" spc="-155" dirty="0">
                <a:solidFill>
                  <a:srgbClr val="04001D"/>
                </a:solidFill>
                <a:latin typeface="Trebuchet MS"/>
                <a:cs typeface="Trebuchet MS"/>
              </a:rPr>
              <a:t> </a:t>
            </a:r>
            <a:r>
              <a:rPr sz="4250" dirty="0">
                <a:solidFill>
                  <a:srgbClr val="04001D"/>
                </a:solidFill>
                <a:latin typeface="Trebuchet MS"/>
                <a:cs typeface="Trebuchet MS"/>
              </a:rPr>
              <a:t>in</a:t>
            </a:r>
            <a:r>
              <a:rPr sz="4250" spc="-150" dirty="0">
                <a:solidFill>
                  <a:srgbClr val="04001D"/>
                </a:solidFill>
                <a:latin typeface="Trebuchet MS"/>
                <a:cs typeface="Trebuchet MS"/>
              </a:rPr>
              <a:t> </a:t>
            </a:r>
            <a:r>
              <a:rPr sz="4250" spc="229" dirty="0">
                <a:solidFill>
                  <a:srgbClr val="04001D"/>
                </a:solidFill>
                <a:latin typeface="Trebuchet MS"/>
                <a:cs typeface="Trebuchet MS"/>
              </a:rPr>
              <a:t>code</a:t>
            </a:r>
            <a:r>
              <a:rPr sz="4250" spc="-155" dirty="0">
                <a:solidFill>
                  <a:srgbClr val="04001D"/>
                </a:solidFill>
                <a:latin typeface="Trebuchet MS"/>
                <a:cs typeface="Trebuchet MS"/>
              </a:rPr>
              <a:t> </a:t>
            </a:r>
            <a:r>
              <a:rPr sz="4250" spc="95" dirty="0">
                <a:solidFill>
                  <a:srgbClr val="04001D"/>
                </a:solidFill>
                <a:latin typeface="Trebuchet MS"/>
                <a:cs typeface="Trebuchet MS"/>
              </a:rPr>
              <a:t>between</a:t>
            </a:r>
            <a:r>
              <a:rPr sz="4250" spc="-155" dirty="0">
                <a:solidFill>
                  <a:srgbClr val="04001D"/>
                </a:solidFill>
                <a:latin typeface="Trebuchet MS"/>
                <a:cs typeface="Trebuchet MS"/>
              </a:rPr>
              <a:t> </a:t>
            </a:r>
            <a:r>
              <a:rPr sz="4250" spc="70" dirty="0">
                <a:solidFill>
                  <a:srgbClr val="04001D"/>
                </a:solidFill>
                <a:latin typeface="Trebuchet MS"/>
                <a:cs typeface="Trebuchet MS"/>
              </a:rPr>
              <a:t>two</a:t>
            </a:r>
            <a:r>
              <a:rPr sz="4250" spc="-150" dirty="0">
                <a:solidFill>
                  <a:srgbClr val="04001D"/>
                </a:solidFill>
                <a:latin typeface="Trebuchet MS"/>
                <a:cs typeface="Trebuchet MS"/>
              </a:rPr>
              <a:t> </a:t>
            </a:r>
            <a:r>
              <a:rPr sz="4250" spc="55" dirty="0">
                <a:solidFill>
                  <a:srgbClr val="04001D"/>
                </a:solidFill>
                <a:latin typeface="Trebuchet MS"/>
                <a:cs typeface="Trebuchet MS"/>
              </a:rPr>
              <a:t>commits.</a:t>
            </a:r>
            <a:endParaRPr sz="4250">
              <a:latin typeface="Trebuchet MS"/>
              <a:cs typeface="Trebuchet MS"/>
            </a:endParaRPr>
          </a:p>
          <a:p>
            <a:pPr marL="12700">
              <a:lnSpc>
                <a:spcPct val="100000"/>
              </a:lnSpc>
              <a:spcBef>
                <a:spcPts val="1125"/>
              </a:spcBef>
            </a:pPr>
            <a:r>
              <a:rPr sz="4250" dirty="0">
                <a:solidFill>
                  <a:srgbClr val="04001D"/>
                </a:solidFill>
                <a:latin typeface="Trebuchet MS"/>
                <a:cs typeface="Trebuchet MS"/>
              </a:rPr>
              <a:t>syntax:</a:t>
            </a:r>
            <a:r>
              <a:rPr sz="4250" spc="-130" dirty="0">
                <a:solidFill>
                  <a:srgbClr val="04001D"/>
                </a:solidFill>
                <a:latin typeface="Trebuchet MS"/>
                <a:cs typeface="Trebuchet MS"/>
              </a:rPr>
              <a:t> </a:t>
            </a:r>
            <a:r>
              <a:rPr sz="4250" dirty="0">
                <a:solidFill>
                  <a:srgbClr val="04001D"/>
                </a:solidFill>
                <a:latin typeface="Trebuchet MS"/>
                <a:cs typeface="Trebuchet MS"/>
              </a:rPr>
              <a:t>git</a:t>
            </a:r>
            <a:r>
              <a:rPr sz="4250" spc="-130" dirty="0">
                <a:solidFill>
                  <a:srgbClr val="04001D"/>
                </a:solidFill>
                <a:latin typeface="Trebuchet MS"/>
                <a:cs typeface="Trebuchet MS"/>
              </a:rPr>
              <a:t> </a:t>
            </a:r>
            <a:r>
              <a:rPr sz="4250" spc="105" dirty="0">
                <a:solidFill>
                  <a:srgbClr val="04001D"/>
                </a:solidFill>
                <a:latin typeface="Trebuchet MS"/>
                <a:cs typeface="Trebuchet MS"/>
              </a:rPr>
              <a:t>merge</a:t>
            </a:r>
            <a:r>
              <a:rPr sz="4250" spc="-130" dirty="0">
                <a:solidFill>
                  <a:srgbClr val="04001D"/>
                </a:solidFill>
                <a:latin typeface="Trebuchet MS"/>
                <a:cs typeface="Trebuchet MS"/>
              </a:rPr>
              <a:t> </a:t>
            </a:r>
            <a:r>
              <a:rPr sz="4250" spc="-10" dirty="0">
                <a:solidFill>
                  <a:srgbClr val="04001D"/>
                </a:solidFill>
                <a:latin typeface="Trebuchet MS"/>
                <a:cs typeface="Trebuchet MS"/>
              </a:rPr>
              <a:t>&lt;file_name&gt;</a:t>
            </a:r>
            <a:endParaRPr sz="4250">
              <a:latin typeface="Trebuchet MS"/>
              <a:cs typeface="Trebuchet MS"/>
            </a:endParaRPr>
          </a:p>
        </p:txBody>
      </p:sp>
      <p:pic>
        <p:nvPicPr>
          <p:cNvPr id="8" name="object 8"/>
          <p:cNvPicPr/>
          <p:nvPr/>
        </p:nvPicPr>
        <p:blipFill>
          <a:blip r:embed="rId5" cstate="print"/>
          <a:stretch>
            <a:fillRect/>
          </a:stretch>
        </p:blipFill>
        <p:spPr>
          <a:xfrm>
            <a:off x="917390" y="4378678"/>
            <a:ext cx="180975" cy="18097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025119" cy="876888"/>
          </a:xfrm>
          <a:prstGeom prst="rect">
            <a:avLst/>
          </a:prstGeom>
        </p:spPr>
      </p:pic>
      <p:grpSp>
        <p:nvGrpSpPr>
          <p:cNvPr id="3" name="object 3"/>
          <p:cNvGrpSpPr/>
          <p:nvPr/>
        </p:nvGrpSpPr>
        <p:grpSpPr>
          <a:xfrm>
            <a:off x="1346089" y="5877750"/>
            <a:ext cx="16942435" cy="4409440"/>
            <a:chOff x="1346089" y="5877750"/>
            <a:chExt cx="16942435" cy="4409440"/>
          </a:xfrm>
        </p:grpSpPr>
        <p:pic>
          <p:nvPicPr>
            <p:cNvPr id="4" name="object 4"/>
            <p:cNvPicPr/>
            <p:nvPr/>
          </p:nvPicPr>
          <p:blipFill>
            <a:blip r:embed="rId3" cstate="print"/>
            <a:stretch>
              <a:fillRect/>
            </a:stretch>
          </p:blipFill>
          <p:spPr>
            <a:xfrm>
              <a:off x="16134933" y="8284375"/>
              <a:ext cx="2153066" cy="2002624"/>
            </a:xfrm>
            <a:prstGeom prst="rect">
              <a:avLst/>
            </a:prstGeom>
          </p:spPr>
        </p:pic>
        <p:pic>
          <p:nvPicPr>
            <p:cNvPr id="5" name="object 5"/>
            <p:cNvPicPr/>
            <p:nvPr/>
          </p:nvPicPr>
          <p:blipFill>
            <a:blip r:embed="rId4" cstate="print"/>
            <a:stretch>
              <a:fillRect/>
            </a:stretch>
          </p:blipFill>
          <p:spPr>
            <a:xfrm>
              <a:off x="1346089" y="5877750"/>
              <a:ext cx="14792324" cy="4057650"/>
            </a:xfrm>
            <a:prstGeom prst="rect">
              <a:avLst/>
            </a:prstGeom>
          </p:spPr>
        </p:pic>
      </p:grpSp>
      <p:sp>
        <p:nvSpPr>
          <p:cNvPr id="6" name="object 6"/>
          <p:cNvSpPr txBox="1">
            <a:spLocks noGrp="1"/>
          </p:cNvSpPr>
          <p:nvPr>
            <p:ph type="title"/>
          </p:nvPr>
        </p:nvSpPr>
        <p:spPr>
          <a:xfrm>
            <a:off x="1162969" y="404560"/>
            <a:ext cx="1698625" cy="812165"/>
          </a:xfrm>
          <a:prstGeom prst="rect">
            <a:avLst/>
          </a:prstGeom>
        </p:spPr>
        <p:txBody>
          <a:bodyPr vert="horz" wrap="square" lIns="0" tIns="13970" rIns="0" bIns="0" rtlCol="0">
            <a:spAutoFit/>
          </a:bodyPr>
          <a:lstStyle/>
          <a:p>
            <a:pPr marL="12700">
              <a:lnSpc>
                <a:spcPct val="100000"/>
              </a:lnSpc>
              <a:spcBef>
                <a:spcPts val="110"/>
              </a:spcBef>
            </a:pPr>
            <a:r>
              <a:rPr sz="5150" b="1" spc="-10" dirty="0">
                <a:solidFill>
                  <a:srgbClr val="2A1511"/>
                </a:solidFill>
                <a:latin typeface="Arial"/>
                <a:cs typeface="Arial"/>
              </a:rPr>
              <a:t>Fork:</a:t>
            </a:r>
            <a:endParaRPr sz="5150">
              <a:latin typeface="Arial"/>
              <a:cs typeface="Arial"/>
            </a:endParaRPr>
          </a:p>
        </p:txBody>
      </p:sp>
      <p:pic>
        <p:nvPicPr>
          <p:cNvPr id="7" name="object 7"/>
          <p:cNvPicPr/>
          <p:nvPr/>
        </p:nvPicPr>
        <p:blipFill>
          <a:blip r:embed="rId5" cstate="print"/>
          <a:stretch>
            <a:fillRect/>
          </a:stretch>
        </p:blipFill>
        <p:spPr>
          <a:xfrm>
            <a:off x="1131551" y="1695376"/>
            <a:ext cx="180975" cy="180974"/>
          </a:xfrm>
          <a:prstGeom prst="rect">
            <a:avLst/>
          </a:prstGeom>
        </p:spPr>
      </p:pic>
      <p:sp>
        <p:nvSpPr>
          <p:cNvPr id="8" name="object 8"/>
          <p:cNvSpPr txBox="1"/>
          <p:nvPr/>
        </p:nvSpPr>
        <p:spPr>
          <a:xfrm>
            <a:off x="1546286" y="1276892"/>
            <a:ext cx="15247619" cy="3978275"/>
          </a:xfrm>
          <a:prstGeom prst="rect">
            <a:avLst/>
          </a:prstGeom>
        </p:spPr>
        <p:txBody>
          <a:bodyPr vert="horz" wrap="square" lIns="0" tIns="11430" rIns="0" bIns="0" rtlCol="0">
            <a:spAutoFit/>
          </a:bodyPr>
          <a:lstStyle/>
          <a:p>
            <a:pPr marL="12700" marR="5080">
              <a:lnSpc>
                <a:spcPct val="122100"/>
              </a:lnSpc>
              <a:spcBef>
                <a:spcPts val="90"/>
              </a:spcBef>
            </a:pPr>
            <a:r>
              <a:rPr sz="4250" dirty="0">
                <a:solidFill>
                  <a:srgbClr val="04001D"/>
                </a:solidFill>
                <a:latin typeface="Trebuchet MS"/>
                <a:cs typeface="Trebuchet MS"/>
              </a:rPr>
              <a:t>The</a:t>
            </a:r>
            <a:r>
              <a:rPr sz="4250" spc="-120" dirty="0">
                <a:solidFill>
                  <a:srgbClr val="04001D"/>
                </a:solidFill>
                <a:latin typeface="Trebuchet MS"/>
                <a:cs typeface="Trebuchet MS"/>
              </a:rPr>
              <a:t> </a:t>
            </a:r>
            <a:r>
              <a:rPr sz="4250" spc="-60" dirty="0">
                <a:solidFill>
                  <a:srgbClr val="04001D"/>
                </a:solidFill>
                <a:latin typeface="Trebuchet MS"/>
                <a:cs typeface="Trebuchet MS"/>
              </a:rPr>
              <a:t>"fork"</a:t>
            </a:r>
            <a:r>
              <a:rPr sz="4250" spc="-114" dirty="0">
                <a:solidFill>
                  <a:srgbClr val="04001D"/>
                </a:solidFill>
                <a:latin typeface="Trebuchet MS"/>
                <a:cs typeface="Trebuchet MS"/>
              </a:rPr>
              <a:t> </a:t>
            </a:r>
            <a:r>
              <a:rPr sz="4250" spc="220" dirty="0">
                <a:solidFill>
                  <a:srgbClr val="04001D"/>
                </a:solidFill>
                <a:latin typeface="Trebuchet MS"/>
                <a:cs typeface="Trebuchet MS"/>
              </a:rPr>
              <a:t>command</a:t>
            </a:r>
            <a:r>
              <a:rPr sz="4250" spc="-114" dirty="0">
                <a:solidFill>
                  <a:srgbClr val="04001D"/>
                </a:solidFill>
                <a:latin typeface="Trebuchet MS"/>
                <a:cs typeface="Trebuchet MS"/>
              </a:rPr>
              <a:t> </a:t>
            </a:r>
            <a:r>
              <a:rPr sz="4250" dirty="0">
                <a:solidFill>
                  <a:srgbClr val="04001D"/>
                </a:solidFill>
                <a:latin typeface="Trebuchet MS"/>
                <a:cs typeface="Trebuchet MS"/>
              </a:rPr>
              <a:t>in</a:t>
            </a:r>
            <a:r>
              <a:rPr sz="4250" spc="-114" dirty="0">
                <a:solidFill>
                  <a:srgbClr val="04001D"/>
                </a:solidFill>
                <a:latin typeface="Trebuchet MS"/>
                <a:cs typeface="Trebuchet MS"/>
              </a:rPr>
              <a:t> </a:t>
            </a:r>
            <a:r>
              <a:rPr sz="4250" spc="-185" dirty="0">
                <a:solidFill>
                  <a:srgbClr val="04001D"/>
                </a:solidFill>
                <a:latin typeface="Trebuchet MS"/>
                <a:cs typeface="Trebuchet MS"/>
              </a:rPr>
              <a:t>Git,</a:t>
            </a:r>
            <a:r>
              <a:rPr sz="4250" spc="-114" dirty="0">
                <a:solidFill>
                  <a:srgbClr val="04001D"/>
                </a:solidFill>
                <a:latin typeface="Trebuchet MS"/>
                <a:cs typeface="Trebuchet MS"/>
              </a:rPr>
              <a:t> </a:t>
            </a:r>
            <a:r>
              <a:rPr sz="4250" dirty="0">
                <a:solidFill>
                  <a:srgbClr val="04001D"/>
                </a:solidFill>
                <a:latin typeface="Trebuchet MS"/>
                <a:cs typeface="Trebuchet MS"/>
              </a:rPr>
              <a:t>typically</a:t>
            </a:r>
            <a:r>
              <a:rPr sz="4250" spc="-114" dirty="0">
                <a:solidFill>
                  <a:srgbClr val="04001D"/>
                </a:solidFill>
                <a:latin typeface="Trebuchet MS"/>
                <a:cs typeface="Trebuchet MS"/>
              </a:rPr>
              <a:t> </a:t>
            </a:r>
            <a:r>
              <a:rPr sz="4250" spc="225" dirty="0">
                <a:solidFill>
                  <a:srgbClr val="04001D"/>
                </a:solidFill>
                <a:latin typeface="Trebuchet MS"/>
                <a:cs typeface="Trebuchet MS"/>
              </a:rPr>
              <a:t>used</a:t>
            </a:r>
            <a:r>
              <a:rPr sz="4250" spc="-114" dirty="0">
                <a:solidFill>
                  <a:srgbClr val="04001D"/>
                </a:solidFill>
                <a:latin typeface="Trebuchet MS"/>
                <a:cs typeface="Trebuchet MS"/>
              </a:rPr>
              <a:t> </a:t>
            </a:r>
            <a:r>
              <a:rPr sz="4250" dirty="0">
                <a:solidFill>
                  <a:srgbClr val="04001D"/>
                </a:solidFill>
                <a:latin typeface="Trebuchet MS"/>
                <a:cs typeface="Trebuchet MS"/>
              </a:rPr>
              <a:t>in</a:t>
            </a:r>
            <a:r>
              <a:rPr sz="4250" spc="-114" dirty="0">
                <a:solidFill>
                  <a:srgbClr val="04001D"/>
                </a:solidFill>
                <a:latin typeface="Trebuchet MS"/>
                <a:cs typeface="Trebuchet MS"/>
              </a:rPr>
              <a:t> </a:t>
            </a:r>
            <a:r>
              <a:rPr sz="4250" spc="70" dirty="0">
                <a:solidFill>
                  <a:srgbClr val="04001D"/>
                </a:solidFill>
                <a:latin typeface="Trebuchet MS"/>
                <a:cs typeface="Trebuchet MS"/>
              </a:rPr>
              <a:t>platforms</a:t>
            </a:r>
            <a:r>
              <a:rPr sz="4250" spc="-114" dirty="0">
                <a:solidFill>
                  <a:srgbClr val="04001D"/>
                </a:solidFill>
                <a:latin typeface="Trebuchet MS"/>
                <a:cs typeface="Trebuchet MS"/>
              </a:rPr>
              <a:t> </a:t>
            </a:r>
            <a:r>
              <a:rPr sz="4250" spc="-20" dirty="0">
                <a:solidFill>
                  <a:srgbClr val="04001D"/>
                </a:solidFill>
                <a:latin typeface="Trebuchet MS"/>
                <a:cs typeface="Trebuchet MS"/>
              </a:rPr>
              <a:t>like </a:t>
            </a:r>
            <a:r>
              <a:rPr sz="4250" spc="-10" dirty="0">
                <a:solidFill>
                  <a:srgbClr val="04001D"/>
                </a:solidFill>
                <a:latin typeface="Trebuchet MS"/>
                <a:cs typeface="Trebuchet MS"/>
              </a:rPr>
              <a:t>GitHub,</a:t>
            </a:r>
            <a:r>
              <a:rPr sz="4250" spc="-140" dirty="0">
                <a:solidFill>
                  <a:srgbClr val="04001D"/>
                </a:solidFill>
                <a:latin typeface="Trebuchet MS"/>
                <a:cs typeface="Trebuchet MS"/>
              </a:rPr>
              <a:t> </a:t>
            </a:r>
            <a:r>
              <a:rPr sz="4250" spc="110" dirty="0">
                <a:solidFill>
                  <a:srgbClr val="04001D"/>
                </a:solidFill>
                <a:latin typeface="Trebuchet MS"/>
                <a:cs typeface="Trebuchet MS"/>
              </a:rPr>
              <a:t>creates</a:t>
            </a:r>
            <a:r>
              <a:rPr sz="4250" spc="-140" dirty="0">
                <a:solidFill>
                  <a:srgbClr val="04001D"/>
                </a:solidFill>
                <a:latin typeface="Trebuchet MS"/>
                <a:cs typeface="Trebuchet MS"/>
              </a:rPr>
              <a:t> </a:t>
            </a:r>
            <a:r>
              <a:rPr sz="4250" spc="65" dirty="0">
                <a:solidFill>
                  <a:srgbClr val="04001D"/>
                </a:solidFill>
                <a:latin typeface="Trebuchet MS"/>
                <a:cs typeface="Trebuchet MS"/>
              </a:rPr>
              <a:t>a</a:t>
            </a:r>
            <a:r>
              <a:rPr sz="4250" spc="-140" dirty="0">
                <a:solidFill>
                  <a:srgbClr val="04001D"/>
                </a:solidFill>
                <a:latin typeface="Trebuchet MS"/>
                <a:cs typeface="Trebuchet MS"/>
              </a:rPr>
              <a:t> </a:t>
            </a:r>
            <a:r>
              <a:rPr sz="4250" spc="95" dirty="0">
                <a:solidFill>
                  <a:srgbClr val="04001D"/>
                </a:solidFill>
                <a:latin typeface="Trebuchet MS"/>
                <a:cs typeface="Trebuchet MS"/>
              </a:rPr>
              <a:t>personal</a:t>
            </a:r>
            <a:r>
              <a:rPr sz="4250" spc="-140" dirty="0">
                <a:solidFill>
                  <a:srgbClr val="04001D"/>
                </a:solidFill>
                <a:latin typeface="Trebuchet MS"/>
                <a:cs typeface="Trebuchet MS"/>
              </a:rPr>
              <a:t> </a:t>
            </a:r>
            <a:r>
              <a:rPr sz="4250" spc="275" dirty="0">
                <a:solidFill>
                  <a:srgbClr val="04001D"/>
                </a:solidFill>
                <a:latin typeface="Trebuchet MS"/>
                <a:cs typeface="Trebuchet MS"/>
              </a:rPr>
              <a:t>copy</a:t>
            </a:r>
            <a:r>
              <a:rPr sz="4250" spc="-140" dirty="0">
                <a:solidFill>
                  <a:srgbClr val="04001D"/>
                </a:solidFill>
                <a:latin typeface="Trebuchet MS"/>
                <a:cs typeface="Trebuchet MS"/>
              </a:rPr>
              <a:t> </a:t>
            </a:r>
            <a:r>
              <a:rPr sz="4250" dirty="0">
                <a:solidFill>
                  <a:srgbClr val="04001D"/>
                </a:solidFill>
                <a:latin typeface="Trebuchet MS"/>
                <a:cs typeface="Trebuchet MS"/>
              </a:rPr>
              <a:t>of</a:t>
            </a:r>
            <a:r>
              <a:rPr sz="4250" spc="-140" dirty="0">
                <a:solidFill>
                  <a:srgbClr val="04001D"/>
                </a:solidFill>
                <a:latin typeface="Trebuchet MS"/>
                <a:cs typeface="Trebuchet MS"/>
              </a:rPr>
              <a:t> </a:t>
            </a:r>
            <a:r>
              <a:rPr sz="4250" spc="65" dirty="0">
                <a:solidFill>
                  <a:srgbClr val="04001D"/>
                </a:solidFill>
                <a:latin typeface="Trebuchet MS"/>
                <a:cs typeface="Trebuchet MS"/>
              </a:rPr>
              <a:t>a</a:t>
            </a:r>
            <a:r>
              <a:rPr sz="4250" spc="-140" dirty="0">
                <a:solidFill>
                  <a:srgbClr val="04001D"/>
                </a:solidFill>
                <a:latin typeface="Trebuchet MS"/>
                <a:cs typeface="Trebuchet MS"/>
              </a:rPr>
              <a:t> </a:t>
            </a:r>
            <a:r>
              <a:rPr sz="4250" dirty="0">
                <a:solidFill>
                  <a:srgbClr val="04001D"/>
                </a:solidFill>
                <a:latin typeface="Trebuchet MS"/>
                <a:cs typeface="Trebuchet MS"/>
              </a:rPr>
              <a:t>repository,</a:t>
            </a:r>
            <a:r>
              <a:rPr sz="4250" spc="-140" dirty="0">
                <a:solidFill>
                  <a:srgbClr val="04001D"/>
                </a:solidFill>
                <a:latin typeface="Trebuchet MS"/>
                <a:cs typeface="Trebuchet MS"/>
              </a:rPr>
              <a:t> </a:t>
            </a:r>
            <a:r>
              <a:rPr sz="4250" spc="-10" dirty="0">
                <a:solidFill>
                  <a:srgbClr val="04001D"/>
                </a:solidFill>
                <a:latin typeface="Trebuchet MS"/>
                <a:cs typeface="Trebuchet MS"/>
              </a:rPr>
              <a:t>allowing</a:t>
            </a:r>
            <a:r>
              <a:rPr sz="4250" spc="-140" dirty="0">
                <a:solidFill>
                  <a:srgbClr val="04001D"/>
                </a:solidFill>
                <a:latin typeface="Trebuchet MS"/>
                <a:cs typeface="Trebuchet MS"/>
              </a:rPr>
              <a:t> </a:t>
            </a:r>
            <a:r>
              <a:rPr sz="4250" spc="175" dirty="0">
                <a:solidFill>
                  <a:srgbClr val="04001D"/>
                </a:solidFill>
                <a:latin typeface="Trebuchet MS"/>
                <a:cs typeface="Trebuchet MS"/>
              </a:rPr>
              <a:t>you </a:t>
            </a:r>
            <a:r>
              <a:rPr sz="4250" spc="90" dirty="0">
                <a:solidFill>
                  <a:srgbClr val="04001D"/>
                </a:solidFill>
                <a:latin typeface="Trebuchet MS"/>
                <a:cs typeface="Trebuchet MS"/>
              </a:rPr>
              <a:t>to</a:t>
            </a:r>
            <a:r>
              <a:rPr sz="4250" spc="-85" dirty="0">
                <a:solidFill>
                  <a:srgbClr val="04001D"/>
                </a:solidFill>
                <a:latin typeface="Trebuchet MS"/>
                <a:cs typeface="Trebuchet MS"/>
              </a:rPr>
              <a:t> </a:t>
            </a:r>
            <a:r>
              <a:rPr sz="4250" spc="105" dirty="0">
                <a:solidFill>
                  <a:srgbClr val="04001D"/>
                </a:solidFill>
                <a:latin typeface="Trebuchet MS"/>
                <a:cs typeface="Trebuchet MS"/>
              </a:rPr>
              <a:t>make</a:t>
            </a:r>
            <a:r>
              <a:rPr sz="4250" spc="-85" dirty="0">
                <a:solidFill>
                  <a:srgbClr val="04001D"/>
                </a:solidFill>
                <a:latin typeface="Trebuchet MS"/>
                <a:cs typeface="Trebuchet MS"/>
              </a:rPr>
              <a:t> </a:t>
            </a:r>
            <a:r>
              <a:rPr sz="4250" spc="114" dirty="0">
                <a:solidFill>
                  <a:srgbClr val="04001D"/>
                </a:solidFill>
                <a:latin typeface="Trebuchet MS"/>
                <a:cs typeface="Trebuchet MS"/>
              </a:rPr>
              <a:t>independent</a:t>
            </a:r>
            <a:r>
              <a:rPr sz="4250" spc="-85" dirty="0">
                <a:solidFill>
                  <a:srgbClr val="04001D"/>
                </a:solidFill>
                <a:latin typeface="Trebuchet MS"/>
                <a:cs typeface="Trebuchet MS"/>
              </a:rPr>
              <a:t> </a:t>
            </a:r>
            <a:r>
              <a:rPr sz="4250" spc="185" dirty="0">
                <a:solidFill>
                  <a:srgbClr val="04001D"/>
                </a:solidFill>
                <a:latin typeface="Trebuchet MS"/>
                <a:cs typeface="Trebuchet MS"/>
              </a:rPr>
              <a:t>changes</a:t>
            </a:r>
            <a:r>
              <a:rPr sz="4250" spc="-85" dirty="0">
                <a:solidFill>
                  <a:srgbClr val="04001D"/>
                </a:solidFill>
                <a:latin typeface="Trebuchet MS"/>
                <a:cs typeface="Trebuchet MS"/>
              </a:rPr>
              <a:t> </a:t>
            </a:r>
            <a:r>
              <a:rPr sz="4250" dirty="0">
                <a:solidFill>
                  <a:srgbClr val="04001D"/>
                </a:solidFill>
                <a:latin typeface="Trebuchet MS"/>
                <a:cs typeface="Trebuchet MS"/>
              </a:rPr>
              <a:t>without</a:t>
            </a:r>
            <a:r>
              <a:rPr sz="4250" spc="-85" dirty="0">
                <a:solidFill>
                  <a:srgbClr val="04001D"/>
                </a:solidFill>
                <a:latin typeface="Trebuchet MS"/>
                <a:cs typeface="Trebuchet MS"/>
              </a:rPr>
              <a:t> </a:t>
            </a:r>
            <a:r>
              <a:rPr sz="4250" dirty="0">
                <a:solidFill>
                  <a:srgbClr val="04001D"/>
                </a:solidFill>
                <a:latin typeface="Trebuchet MS"/>
                <a:cs typeface="Trebuchet MS"/>
              </a:rPr>
              <a:t>affecting</a:t>
            </a:r>
            <a:r>
              <a:rPr sz="4250" spc="-85" dirty="0">
                <a:solidFill>
                  <a:srgbClr val="04001D"/>
                </a:solidFill>
                <a:latin typeface="Trebuchet MS"/>
                <a:cs typeface="Trebuchet MS"/>
              </a:rPr>
              <a:t> </a:t>
            </a:r>
            <a:r>
              <a:rPr sz="4250" spc="55" dirty="0">
                <a:solidFill>
                  <a:srgbClr val="04001D"/>
                </a:solidFill>
                <a:latin typeface="Trebuchet MS"/>
                <a:cs typeface="Trebuchet MS"/>
              </a:rPr>
              <a:t>the</a:t>
            </a:r>
            <a:r>
              <a:rPr sz="4250" spc="-85" dirty="0">
                <a:solidFill>
                  <a:srgbClr val="04001D"/>
                </a:solidFill>
                <a:latin typeface="Trebuchet MS"/>
                <a:cs typeface="Trebuchet MS"/>
              </a:rPr>
              <a:t> </a:t>
            </a:r>
            <a:r>
              <a:rPr sz="4250" spc="-10" dirty="0">
                <a:solidFill>
                  <a:srgbClr val="04001D"/>
                </a:solidFill>
                <a:latin typeface="Trebuchet MS"/>
                <a:cs typeface="Trebuchet MS"/>
              </a:rPr>
              <a:t>original project.</a:t>
            </a:r>
            <a:endParaRPr sz="4250">
              <a:latin typeface="Trebuchet MS"/>
              <a:cs typeface="Trebuchet MS"/>
            </a:endParaRPr>
          </a:p>
          <a:p>
            <a:pPr marL="12700">
              <a:lnSpc>
                <a:spcPct val="100000"/>
              </a:lnSpc>
              <a:spcBef>
                <a:spcPts val="1125"/>
              </a:spcBef>
            </a:pPr>
            <a:r>
              <a:rPr sz="4250" dirty="0">
                <a:solidFill>
                  <a:srgbClr val="04001D"/>
                </a:solidFill>
                <a:latin typeface="Trebuchet MS"/>
                <a:cs typeface="Trebuchet MS"/>
              </a:rPr>
              <a:t>Fork</a:t>
            </a:r>
            <a:r>
              <a:rPr sz="4250" spc="-130" dirty="0">
                <a:solidFill>
                  <a:srgbClr val="04001D"/>
                </a:solidFill>
                <a:latin typeface="Trebuchet MS"/>
                <a:cs typeface="Trebuchet MS"/>
              </a:rPr>
              <a:t> </a:t>
            </a:r>
            <a:r>
              <a:rPr sz="4250" spc="105" dirty="0">
                <a:solidFill>
                  <a:srgbClr val="04001D"/>
                </a:solidFill>
                <a:latin typeface="Trebuchet MS"/>
                <a:cs typeface="Trebuchet MS"/>
              </a:rPr>
              <a:t>is</a:t>
            </a:r>
            <a:r>
              <a:rPr sz="4250" spc="-130" dirty="0">
                <a:solidFill>
                  <a:srgbClr val="04001D"/>
                </a:solidFill>
                <a:latin typeface="Trebuchet MS"/>
                <a:cs typeface="Trebuchet MS"/>
              </a:rPr>
              <a:t> </a:t>
            </a:r>
            <a:r>
              <a:rPr sz="4250" spc="-95" dirty="0">
                <a:solidFill>
                  <a:srgbClr val="04001D"/>
                </a:solidFill>
                <a:latin typeface="Trebuchet MS"/>
                <a:cs typeface="Trebuchet MS"/>
              </a:rPr>
              <a:t>like</a:t>
            </a:r>
            <a:r>
              <a:rPr sz="4250" spc="-125" dirty="0">
                <a:solidFill>
                  <a:srgbClr val="04001D"/>
                </a:solidFill>
                <a:latin typeface="Trebuchet MS"/>
                <a:cs typeface="Trebuchet MS"/>
              </a:rPr>
              <a:t> </a:t>
            </a:r>
            <a:r>
              <a:rPr sz="4250" spc="65" dirty="0">
                <a:solidFill>
                  <a:srgbClr val="04001D"/>
                </a:solidFill>
                <a:latin typeface="Trebuchet MS"/>
                <a:cs typeface="Trebuchet MS"/>
              </a:rPr>
              <a:t>a</a:t>
            </a:r>
            <a:r>
              <a:rPr sz="4250" spc="-130" dirty="0">
                <a:solidFill>
                  <a:srgbClr val="04001D"/>
                </a:solidFill>
                <a:latin typeface="Trebuchet MS"/>
                <a:cs typeface="Trebuchet MS"/>
              </a:rPr>
              <a:t> </a:t>
            </a:r>
            <a:r>
              <a:rPr sz="4250" spc="105" dirty="0">
                <a:solidFill>
                  <a:srgbClr val="04001D"/>
                </a:solidFill>
                <a:latin typeface="Trebuchet MS"/>
                <a:cs typeface="Trebuchet MS"/>
              </a:rPr>
              <a:t>rough</a:t>
            </a:r>
            <a:r>
              <a:rPr sz="4250" spc="-125" dirty="0">
                <a:solidFill>
                  <a:srgbClr val="04001D"/>
                </a:solidFill>
                <a:latin typeface="Trebuchet MS"/>
                <a:cs typeface="Trebuchet MS"/>
              </a:rPr>
              <a:t> </a:t>
            </a:r>
            <a:r>
              <a:rPr sz="4250" spc="254" dirty="0">
                <a:solidFill>
                  <a:srgbClr val="04001D"/>
                </a:solidFill>
                <a:latin typeface="Trebuchet MS"/>
                <a:cs typeface="Trebuchet MS"/>
              </a:rPr>
              <a:t>copy</a:t>
            </a:r>
            <a:endParaRPr sz="4250">
              <a:latin typeface="Trebuchet MS"/>
              <a:cs typeface="Trebuchet MS"/>
            </a:endParaRPr>
          </a:p>
        </p:txBody>
      </p:sp>
      <p:pic>
        <p:nvPicPr>
          <p:cNvPr id="9" name="object 9"/>
          <p:cNvPicPr/>
          <p:nvPr/>
        </p:nvPicPr>
        <p:blipFill>
          <a:blip r:embed="rId6" cstate="print"/>
          <a:stretch>
            <a:fillRect/>
          </a:stretch>
        </p:blipFill>
        <p:spPr>
          <a:xfrm>
            <a:off x="1131551" y="4857676"/>
            <a:ext cx="180975" cy="18097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62"/>
            <a:ext cx="4010024" cy="1600336"/>
          </a:xfrm>
          <a:prstGeom prst="rect">
            <a:avLst/>
          </a:prstGeom>
        </p:spPr>
      </p:pic>
      <p:pic>
        <p:nvPicPr>
          <p:cNvPr id="3" name="object 3"/>
          <p:cNvPicPr/>
          <p:nvPr/>
        </p:nvPicPr>
        <p:blipFill>
          <a:blip r:embed="rId3" cstate="print"/>
          <a:stretch>
            <a:fillRect/>
          </a:stretch>
        </p:blipFill>
        <p:spPr>
          <a:xfrm>
            <a:off x="14792965" y="0"/>
            <a:ext cx="3495034" cy="3094954"/>
          </a:xfrm>
          <a:prstGeom prst="rect">
            <a:avLst/>
          </a:prstGeom>
        </p:spPr>
      </p:pic>
      <p:grpSp>
        <p:nvGrpSpPr>
          <p:cNvPr id="4" name="object 4"/>
          <p:cNvGrpSpPr/>
          <p:nvPr/>
        </p:nvGrpSpPr>
        <p:grpSpPr>
          <a:xfrm>
            <a:off x="1028700" y="1028700"/>
            <a:ext cx="12696825" cy="8601075"/>
            <a:chOff x="1028700" y="1028700"/>
            <a:chExt cx="12696825" cy="8601075"/>
          </a:xfrm>
        </p:grpSpPr>
        <p:pic>
          <p:nvPicPr>
            <p:cNvPr id="5" name="object 5"/>
            <p:cNvPicPr/>
            <p:nvPr/>
          </p:nvPicPr>
          <p:blipFill>
            <a:blip r:embed="rId4" cstate="print"/>
            <a:stretch>
              <a:fillRect/>
            </a:stretch>
          </p:blipFill>
          <p:spPr>
            <a:xfrm>
              <a:off x="1028700" y="1028700"/>
              <a:ext cx="12696824" cy="8601074"/>
            </a:xfrm>
            <a:prstGeom prst="rect">
              <a:avLst/>
            </a:prstGeom>
          </p:spPr>
        </p:pic>
        <p:pic>
          <p:nvPicPr>
            <p:cNvPr id="6" name="object 6"/>
            <p:cNvPicPr/>
            <p:nvPr/>
          </p:nvPicPr>
          <p:blipFill>
            <a:blip r:embed="rId5" cstate="print"/>
            <a:stretch>
              <a:fillRect/>
            </a:stretch>
          </p:blipFill>
          <p:spPr>
            <a:xfrm>
              <a:off x="4483417" y="3776662"/>
              <a:ext cx="112395" cy="113942"/>
            </a:xfrm>
            <a:prstGeom prst="rect">
              <a:avLst/>
            </a:prstGeom>
          </p:spPr>
        </p:pic>
        <p:pic>
          <p:nvPicPr>
            <p:cNvPr id="7" name="object 7"/>
            <p:cNvPicPr/>
            <p:nvPr/>
          </p:nvPicPr>
          <p:blipFill>
            <a:blip r:embed="rId6" cstate="print"/>
            <a:stretch>
              <a:fillRect/>
            </a:stretch>
          </p:blipFill>
          <p:spPr>
            <a:xfrm>
              <a:off x="3233420" y="3677065"/>
              <a:ext cx="1400174" cy="504824"/>
            </a:xfrm>
            <a:prstGeom prst="rect">
              <a:avLst/>
            </a:prstGeom>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145338" y="7848667"/>
            <a:ext cx="4142662" cy="2438332"/>
          </a:xfrm>
          <a:prstGeom prst="rect">
            <a:avLst/>
          </a:prstGeom>
        </p:spPr>
      </p:pic>
      <p:pic>
        <p:nvPicPr>
          <p:cNvPr id="3" name="object 3"/>
          <p:cNvPicPr/>
          <p:nvPr/>
        </p:nvPicPr>
        <p:blipFill>
          <a:blip r:embed="rId3" cstate="print"/>
          <a:stretch>
            <a:fillRect/>
          </a:stretch>
        </p:blipFill>
        <p:spPr>
          <a:xfrm>
            <a:off x="0" y="7696584"/>
            <a:ext cx="3258978" cy="2590415"/>
          </a:xfrm>
          <a:prstGeom prst="rect">
            <a:avLst/>
          </a:prstGeom>
        </p:spPr>
      </p:pic>
      <p:pic>
        <p:nvPicPr>
          <p:cNvPr id="4" name="object 4"/>
          <p:cNvPicPr/>
          <p:nvPr/>
        </p:nvPicPr>
        <p:blipFill>
          <a:blip r:embed="rId4" cstate="print"/>
          <a:stretch>
            <a:fillRect/>
          </a:stretch>
        </p:blipFill>
        <p:spPr>
          <a:xfrm>
            <a:off x="14792965" y="0"/>
            <a:ext cx="3495034" cy="3094954"/>
          </a:xfrm>
          <a:prstGeom prst="rect">
            <a:avLst/>
          </a:prstGeom>
        </p:spPr>
      </p:pic>
      <p:pic>
        <p:nvPicPr>
          <p:cNvPr id="5" name="object 5"/>
          <p:cNvPicPr/>
          <p:nvPr/>
        </p:nvPicPr>
        <p:blipFill>
          <a:blip r:embed="rId5" cstate="print"/>
          <a:stretch>
            <a:fillRect/>
          </a:stretch>
        </p:blipFill>
        <p:spPr>
          <a:xfrm>
            <a:off x="7169402" y="762808"/>
            <a:ext cx="4286249" cy="3209924"/>
          </a:xfrm>
          <a:prstGeom prst="rect">
            <a:avLst/>
          </a:prstGeom>
        </p:spPr>
      </p:pic>
      <p:grpSp>
        <p:nvGrpSpPr>
          <p:cNvPr id="6" name="object 6"/>
          <p:cNvGrpSpPr/>
          <p:nvPr/>
        </p:nvGrpSpPr>
        <p:grpSpPr>
          <a:xfrm>
            <a:off x="14873092" y="3350828"/>
            <a:ext cx="3415029" cy="6936740"/>
            <a:chOff x="14873092" y="3350828"/>
            <a:chExt cx="3415029" cy="6936740"/>
          </a:xfrm>
        </p:grpSpPr>
        <p:pic>
          <p:nvPicPr>
            <p:cNvPr id="7" name="object 7"/>
            <p:cNvPicPr/>
            <p:nvPr/>
          </p:nvPicPr>
          <p:blipFill>
            <a:blip r:embed="rId6" cstate="print"/>
            <a:stretch>
              <a:fillRect/>
            </a:stretch>
          </p:blipFill>
          <p:spPr>
            <a:xfrm>
              <a:off x="14873092" y="8672490"/>
              <a:ext cx="1927612" cy="1614509"/>
            </a:xfrm>
            <a:prstGeom prst="rect">
              <a:avLst/>
            </a:prstGeom>
          </p:spPr>
        </p:pic>
        <p:pic>
          <p:nvPicPr>
            <p:cNvPr id="8" name="object 8"/>
            <p:cNvPicPr/>
            <p:nvPr/>
          </p:nvPicPr>
          <p:blipFill>
            <a:blip r:embed="rId7" cstate="print"/>
            <a:stretch>
              <a:fillRect/>
            </a:stretch>
          </p:blipFill>
          <p:spPr>
            <a:xfrm>
              <a:off x="16253488" y="7608783"/>
              <a:ext cx="2014155" cy="1861599"/>
            </a:xfrm>
            <a:prstGeom prst="rect">
              <a:avLst/>
            </a:prstGeom>
          </p:spPr>
        </p:pic>
        <p:pic>
          <p:nvPicPr>
            <p:cNvPr id="9" name="object 9"/>
            <p:cNvPicPr/>
            <p:nvPr/>
          </p:nvPicPr>
          <p:blipFill>
            <a:blip r:embed="rId8" cstate="print"/>
            <a:stretch>
              <a:fillRect/>
            </a:stretch>
          </p:blipFill>
          <p:spPr>
            <a:xfrm>
              <a:off x="15471344" y="6344929"/>
              <a:ext cx="1986413" cy="1797125"/>
            </a:xfrm>
            <a:prstGeom prst="rect">
              <a:avLst/>
            </a:prstGeom>
          </p:spPr>
        </p:pic>
        <p:pic>
          <p:nvPicPr>
            <p:cNvPr id="10" name="object 10"/>
            <p:cNvPicPr/>
            <p:nvPr/>
          </p:nvPicPr>
          <p:blipFill>
            <a:blip r:embed="rId9" cstate="print"/>
            <a:stretch>
              <a:fillRect/>
            </a:stretch>
          </p:blipFill>
          <p:spPr>
            <a:xfrm>
              <a:off x="16451680" y="4953021"/>
              <a:ext cx="1836318" cy="1861599"/>
            </a:xfrm>
            <a:prstGeom prst="rect">
              <a:avLst/>
            </a:prstGeom>
          </p:spPr>
        </p:pic>
        <p:pic>
          <p:nvPicPr>
            <p:cNvPr id="11" name="object 11"/>
            <p:cNvPicPr/>
            <p:nvPr/>
          </p:nvPicPr>
          <p:blipFill>
            <a:blip r:embed="rId8" cstate="print"/>
            <a:stretch>
              <a:fillRect/>
            </a:stretch>
          </p:blipFill>
          <p:spPr>
            <a:xfrm>
              <a:off x="16251519" y="3350828"/>
              <a:ext cx="1986413" cy="1797125"/>
            </a:xfrm>
            <a:prstGeom prst="rect">
              <a:avLst/>
            </a:prstGeom>
          </p:spPr>
        </p:pic>
      </p:grpSp>
      <p:sp>
        <p:nvSpPr>
          <p:cNvPr id="12" name="object 12"/>
          <p:cNvSpPr txBox="1">
            <a:spLocks noGrp="1"/>
          </p:cNvSpPr>
          <p:nvPr>
            <p:ph type="title"/>
          </p:nvPr>
        </p:nvSpPr>
        <p:spPr>
          <a:xfrm>
            <a:off x="3577788" y="3961593"/>
            <a:ext cx="11065510" cy="2053589"/>
          </a:xfrm>
          <a:prstGeom prst="rect">
            <a:avLst/>
          </a:prstGeom>
        </p:spPr>
        <p:txBody>
          <a:bodyPr vert="horz" wrap="square" lIns="0" tIns="13335" rIns="0" bIns="0" rtlCol="0">
            <a:spAutoFit/>
          </a:bodyPr>
          <a:lstStyle/>
          <a:p>
            <a:pPr marL="12700">
              <a:lnSpc>
                <a:spcPct val="100000"/>
              </a:lnSpc>
              <a:spcBef>
                <a:spcPts val="105"/>
              </a:spcBef>
            </a:pPr>
            <a:r>
              <a:rPr sz="13300" b="1" spc="185" dirty="0">
                <a:solidFill>
                  <a:srgbClr val="2A1511"/>
                </a:solidFill>
                <a:latin typeface="Arial"/>
                <a:cs typeface="Arial"/>
              </a:rPr>
              <a:t>THANK</a:t>
            </a:r>
            <a:r>
              <a:rPr sz="13300" b="1" spc="300" dirty="0">
                <a:solidFill>
                  <a:srgbClr val="2A1511"/>
                </a:solidFill>
                <a:latin typeface="Arial"/>
                <a:cs typeface="Arial"/>
              </a:rPr>
              <a:t> </a:t>
            </a:r>
            <a:r>
              <a:rPr sz="13300" b="1" spc="395" dirty="0">
                <a:solidFill>
                  <a:srgbClr val="2A1511"/>
                </a:solidFill>
                <a:latin typeface="Arial"/>
                <a:cs typeface="Arial"/>
              </a:rPr>
              <a:t>YOU!</a:t>
            </a:r>
            <a:endParaRPr sz="133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025119" cy="646287"/>
          </a:xfrm>
          <a:prstGeom prst="rect">
            <a:avLst/>
          </a:prstGeom>
        </p:spPr>
      </p:pic>
      <p:pic>
        <p:nvPicPr>
          <p:cNvPr id="3" name="object 3"/>
          <p:cNvPicPr/>
          <p:nvPr/>
        </p:nvPicPr>
        <p:blipFill>
          <a:blip r:embed="rId3" cstate="print"/>
          <a:stretch>
            <a:fillRect/>
          </a:stretch>
        </p:blipFill>
        <p:spPr>
          <a:xfrm>
            <a:off x="14277737" y="9258300"/>
            <a:ext cx="4010024" cy="1028699"/>
          </a:xfrm>
          <a:prstGeom prst="rect">
            <a:avLst/>
          </a:prstGeom>
        </p:spPr>
      </p:pic>
      <p:pic>
        <p:nvPicPr>
          <p:cNvPr id="4" name="object 4"/>
          <p:cNvPicPr/>
          <p:nvPr/>
        </p:nvPicPr>
        <p:blipFill>
          <a:blip r:embed="rId4" cstate="print"/>
          <a:stretch>
            <a:fillRect/>
          </a:stretch>
        </p:blipFill>
        <p:spPr>
          <a:xfrm>
            <a:off x="0" y="7696584"/>
            <a:ext cx="3258978" cy="2590415"/>
          </a:xfrm>
          <a:prstGeom prst="rect">
            <a:avLst/>
          </a:prstGeom>
        </p:spPr>
      </p:pic>
      <p:pic>
        <p:nvPicPr>
          <p:cNvPr id="5" name="object 5"/>
          <p:cNvPicPr/>
          <p:nvPr/>
        </p:nvPicPr>
        <p:blipFill>
          <a:blip r:embed="rId5" cstate="print"/>
          <a:stretch>
            <a:fillRect/>
          </a:stretch>
        </p:blipFill>
        <p:spPr>
          <a:xfrm>
            <a:off x="14792965" y="0"/>
            <a:ext cx="3495034" cy="3094954"/>
          </a:xfrm>
          <a:prstGeom prst="rect">
            <a:avLst/>
          </a:prstGeom>
        </p:spPr>
      </p:pic>
      <p:pic>
        <p:nvPicPr>
          <p:cNvPr id="6" name="object 6"/>
          <p:cNvPicPr/>
          <p:nvPr/>
        </p:nvPicPr>
        <p:blipFill>
          <a:blip r:embed="rId6" cstate="print"/>
          <a:stretch>
            <a:fillRect/>
          </a:stretch>
        </p:blipFill>
        <p:spPr>
          <a:xfrm>
            <a:off x="5291579" y="6040023"/>
            <a:ext cx="6847216" cy="3423607"/>
          </a:xfrm>
          <a:prstGeom prst="rect">
            <a:avLst/>
          </a:prstGeom>
        </p:spPr>
      </p:pic>
      <p:sp>
        <p:nvSpPr>
          <p:cNvPr id="7" name="object 7"/>
          <p:cNvSpPr txBox="1">
            <a:spLocks noGrp="1"/>
          </p:cNvSpPr>
          <p:nvPr>
            <p:ph type="title"/>
          </p:nvPr>
        </p:nvSpPr>
        <p:spPr>
          <a:xfrm>
            <a:off x="876473" y="458518"/>
            <a:ext cx="15123160" cy="3745256"/>
          </a:xfrm>
          <a:prstGeom prst="rect">
            <a:avLst/>
          </a:prstGeom>
        </p:spPr>
        <p:txBody>
          <a:bodyPr vert="horz" wrap="square" lIns="0" tIns="295275" rIns="0" bIns="0" rtlCol="0">
            <a:spAutoFit/>
          </a:bodyPr>
          <a:lstStyle/>
          <a:p>
            <a:pPr marL="151765">
              <a:lnSpc>
                <a:spcPct val="100000"/>
              </a:lnSpc>
              <a:spcBef>
                <a:spcPts val="2325"/>
              </a:spcBef>
            </a:pPr>
            <a:r>
              <a:rPr sz="5150" b="1" spc="245" dirty="0">
                <a:solidFill>
                  <a:srgbClr val="2A1511"/>
                </a:solidFill>
                <a:latin typeface="Arial"/>
                <a:cs typeface="Arial"/>
              </a:rPr>
              <a:t>Git:</a:t>
            </a:r>
            <a:br>
              <a:rPr lang="en-IN" sz="5150" b="1" spc="245" dirty="0">
                <a:solidFill>
                  <a:srgbClr val="2A1511"/>
                </a:solidFill>
                <a:latin typeface="Arial"/>
                <a:cs typeface="Arial"/>
              </a:rPr>
            </a:br>
            <a:r>
              <a:rPr lang="en-US" sz="3450" b="1" spc="245" dirty="0">
                <a:solidFill>
                  <a:srgbClr val="2A1511"/>
                </a:solidFill>
                <a:latin typeface="Microsoft Sans Serif" panose="020B0604020202020204" pitchFamily="34" charset="0"/>
                <a:ea typeface="Microsoft Sans Serif" panose="020B0604020202020204" pitchFamily="34" charset="0"/>
                <a:cs typeface="Microsoft Sans Serif" panose="020B0604020202020204" pitchFamily="34" charset="0"/>
              </a:rPr>
              <a:t>1. Git: Tracks changes in computer files.</a:t>
            </a:r>
            <a:br>
              <a:rPr lang="en-US" sz="3450" b="1" spc="245" dirty="0">
                <a:solidFill>
                  <a:srgbClr val="2A1511"/>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3450" b="1" spc="245" dirty="0">
                <a:solidFill>
                  <a:srgbClr val="2A1511"/>
                </a:solidFill>
                <a:latin typeface="Microsoft Sans Serif" panose="020B0604020202020204" pitchFamily="34" charset="0"/>
                <a:ea typeface="Microsoft Sans Serif" panose="020B0604020202020204" pitchFamily="34" charset="0"/>
                <a:cs typeface="Microsoft Sans Serif" panose="020B0604020202020204" pitchFamily="34" charset="0"/>
              </a:rPr>
              <a:t>2. Coordinates work among multiple users.</a:t>
            </a:r>
            <a:br>
              <a:rPr lang="en-US" sz="3450" b="1" spc="245" dirty="0">
                <a:solidFill>
                  <a:srgbClr val="2A1511"/>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3450" b="1" spc="245" dirty="0">
                <a:solidFill>
                  <a:srgbClr val="2A1511"/>
                </a:solidFill>
                <a:latin typeface="Microsoft Sans Serif" panose="020B0604020202020204" pitchFamily="34" charset="0"/>
                <a:ea typeface="Microsoft Sans Serif" panose="020B0604020202020204" pitchFamily="34" charset="0"/>
                <a:cs typeface="Microsoft Sans Serif" panose="020B0604020202020204" pitchFamily="34" charset="0"/>
              </a:rPr>
              <a:t>3. Distributed version control system.</a:t>
            </a:r>
            <a:br>
              <a:rPr lang="en-US" sz="3450" b="1" spc="245" dirty="0">
                <a:solidFill>
                  <a:srgbClr val="2A1511"/>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3450" b="1" spc="245" dirty="0">
                <a:solidFill>
                  <a:srgbClr val="2A1511"/>
                </a:solidFill>
                <a:latin typeface="Microsoft Sans Serif" panose="020B0604020202020204" pitchFamily="34" charset="0"/>
                <a:ea typeface="Microsoft Sans Serif" panose="020B0604020202020204" pitchFamily="34" charset="0"/>
                <a:cs typeface="Microsoft Sans Serif" panose="020B0604020202020204" pitchFamily="34" charset="0"/>
              </a:rPr>
              <a:t>4. Allows simultaneous collaboration on files.</a:t>
            </a:r>
            <a:br>
              <a:rPr lang="en-US" sz="3450" b="1" spc="245" dirty="0">
                <a:solidFill>
                  <a:srgbClr val="2A1511"/>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3450" b="1" spc="245" dirty="0">
                <a:solidFill>
                  <a:srgbClr val="2A1511"/>
                </a:solidFill>
                <a:latin typeface="Microsoft Sans Serif" panose="020B0604020202020204" pitchFamily="34" charset="0"/>
                <a:ea typeface="Microsoft Sans Serif" panose="020B0604020202020204" pitchFamily="34" charset="0"/>
                <a:cs typeface="Microsoft Sans Serif" panose="020B0604020202020204" pitchFamily="34" charset="0"/>
              </a:rPr>
              <a:t>5. Widely used in software development for code collaboration.</a:t>
            </a:r>
            <a:endParaRPr sz="34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443068" cy="580640"/>
          </a:xfrm>
          <a:prstGeom prst="rect">
            <a:avLst/>
          </a:prstGeom>
        </p:spPr>
      </p:pic>
      <p:pic>
        <p:nvPicPr>
          <p:cNvPr id="3" name="object 3"/>
          <p:cNvPicPr/>
          <p:nvPr/>
        </p:nvPicPr>
        <p:blipFill>
          <a:blip r:embed="rId3" cstate="print"/>
          <a:stretch>
            <a:fillRect/>
          </a:stretch>
        </p:blipFill>
        <p:spPr>
          <a:xfrm>
            <a:off x="15181178" y="9720204"/>
            <a:ext cx="3106821" cy="566795"/>
          </a:xfrm>
          <a:prstGeom prst="rect">
            <a:avLst/>
          </a:prstGeom>
        </p:spPr>
      </p:pic>
      <p:sp>
        <p:nvSpPr>
          <p:cNvPr id="4" name="object 4"/>
          <p:cNvSpPr txBox="1">
            <a:spLocks noGrp="1"/>
          </p:cNvSpPr>
          <p:nvPr>
            <p:ph type="title"/>
          </p:nvPr>
        </p:nvSpPr>
        <p:spPr>
          <a:xfrm>
            <a:off x="1016000" y="504368"/>
            <a:ext cx="7434580" cy="812165"/>
          </a:xfrm>
          <a:prstGeom prst="rect">
            <a:avLst/>
          </a:prstGeom>
        </p:spPr>
        <p:txBody>
          <a:bodyPr vert="horz" wrap="square" lIns="0" tIns="13970" rIns="0" bIns="0" rtlCol="0">
            <a:spAutoFit/>
          </a:bodyPr>
          <a:lstStyle/>
          <a:p>
            <a:pPr marL="12700">
              <a:lnSpc>
                <a:spcPct val="100000"/>
              </a:lnSpc>
              <a:spcBef>
                <a:spcPts val="110"/>
              </a:spcBef>
            </a:pPr>
            <a:r>
              <a:rPr sz="5150" b="1" spc="170" dirty="0">
                <a:solidFill>
                  <a:srgbClr val="2A1511"/>
                </a:solidFill>
                <a:latin typeface="Arial"/>
                <a:cs typeface="Arial"/>
              </a:rPr>
              <a:t>Characteristics</a:t>
            </a:r>
            <a:r>
              <a:rPr sz="5150" b="1" spc="130" dirty="0">
                <a:solidFill>
                  <a:srgbClr val="2A1511"/>
                </a:solidFill>
                <a:latin typeface="Arial"/>
                <a:cs typeface="Arial"/>
              </a:rPr>
              <a:t> </a:t>
            </a:r>
            <a:r>
              <a:rPr sz="5150" b="1" spc="170" dirty="0">
                <a:solidFill>
                  <a:srgbClr val="2A1511"/>
                </a:solidFill>
                <a:latin typeface="Arial"/>
                <a:cs typeface="Arial"/>
              </a:rPr>
              <a:t>of</a:t>
            </a:r>
            <a:r>
              <a:rPr sz="5150" b="1" spc="135" dirty="0">
                <a:solidFill>
                  <a:srgbClr val="2A1511"/>
                </a:solidFill>
                <a:latin typeface="Arial"/>
                <a:cs typeface="Arial"/>
              </a:rPr>
              <a:t> </a:t>
            </a:r>
            <a:r>
              <a:rPr sz="5150" b="1" spc="245" dirty="0">
                <a:solidFill>
                  <a:srgbClr val="2A1511"/>
                </a:solidFill>
                <a:latin typeface="Arial"/>
                <a:cs typeface="Arial"/>
              </a:rPr>
              <a:t>Git:</a:t>
            </a:r>
            <a:endParaRPr sz="5150">
              <a:latin typeface="Arial"/>
              <a:cs typeface="Arial"/>
            </a:endParaRPr>
          </a:p>
        </p:txBody>
      </p:sp>
      <p:pic>
        <p:nvPicPr>
          <p:cNvPr id="5" name="object 5"/>
          <p:cNvPicPr/>
          <p:nvPr/>
        </p:nvPicPr>
        <p:blipFill>
          <a:blip r:embed="rId4" cstate="print"/>
          <a:stretch>
            <a:fillRect/>
          </a:stretch>
        </p:blipFill>
        <p:spPr>
          <a:xfrm>
            <a:off x="0" y="9304270"/>
            <a:ext cx="2039177" cy="982729"/>
          </a:xfrm>
          <a:prstGeom prst="rect">
            <a:avLst/>
          </a:prstGeom>
        </p:spPr>
      </p:pic>
      <p:pic>
        <p:nvPicPr>
          <p:cNvPr id="6" name="object 6"/>
          <p:cNvPicPr/>
          <p:nvPr/>
        </p:nvPicPr>
        <p:blipFill>
          <a:blip r:embed="rId5" cstate="print"/>
          <a:stretch>
            <a:fillRect/>
          </a:stretch>
        </p:blipFill>
        <p:spPr>
          <a:xfrm>
            <a:off x="15506447" y="0"/>
            <a:ext cx="2781552" cy="2380579"/>
          </a:xfrm>
          <a:prstGeom prst="rect">
            <a:avLst/>
          </a:prstGeom>
        </p:spPr>
      </p:pic>
      <p:pic>
        <p:nvPicPr>
          <p:cNvPr id="7" name="object 7"/>
          <p:cNvPicPr/>
          <p:nvPr/>
        </p:nvPicPr>
        <p:blipFill>
          <a:blip r:embed="rId6" cstate="print"/>
          <a:stretch>
            <a:fillRect/>
          </a:stretch>
        </p:blipFill>
        <p:spPr>
          <a:xfrm>
            <a:off x="958420" y="2753555"/>
            <a:ext cx="136315" cy="136315"/>
          </a:xfrm>
          <a:prstGeom prst="rect">
            <a:avLst/>
          </a:prstGeom>
        </p:spPr>
      </p:pic>
      <p:pic>
        <p:nvPicPr>
          <p:cNvPr id="8" name="object 8"/>
          <p:cNvPicPr/>
          <p:nvPr/>
        </p:nvPicPr>
        <p:blipFill>
          <a:blip r:embed="rId6" cstate="print"/>
          <a:stretch>
            <a:fillRect/>
          </a:stretch>
        </p:blipFill>
        <p:spPr>
          <a:xfrm>
            <a:off x="958420" y="4574339"/>
            <a:ext cx="136315" cy="136315"/>
          </a:xfrm>
          <a:prstGeom prst="rect">
            <a:avLst/>
          </a:prstGeom>
        </p:spPr>
      </p:pic>
      <p:pic>
        <p:nvPicPr>
          <p:cNvPr id="9" name="object 9"/>
          <p:cNvPicPr/>
          <p:nvPr/>
        </p:nvPicPr>
        <p:blipFill>
          <a:blip r:embed="rId7" cstate="print"/>
          <a:stretch>
            <a:fillRect/>
          </a:stretch>
        </p:blipFill>
        <p:spPr>
          <a:xfrm>
            <a:off x="958420" y="6395123"/>
            <a:ext cx="136315" cy="136315"/>
          </a:xfrm>
          <a:prstGeom prst="rect">
            <a:avLst/>
          </a:prstGeom>
        </p:spPr>
      </p:pic>
      <p:pic>
        <p:nvPicPr>
          <p:cNvPr id="10" name="object 10"/>
          <p:cNvPicPr/>
          <p:nvPr/>
        </p:nvPicPr>
        <p:blipFill>
          <a:blip r:embed="rId6" cstate="print"/>
          <a:stretch>
            <a:fillRect/>
          </a:stretch>
        </p:blipFill>
        <p:spPr>
          <a:xfrm>
            <a:off x="958420" y="8215907"/>
            <a:ext cx="136315" cy="136315"/>
          </a:xfrm>
          <a:prstGeom prst="rect">
            <a:avLst/>
          </a:prstGeom>
        </p:spPr>
      </p:pic>
      <p:sp>
        <p:nvSpPr>
          <p:cNvPr id="11" name="object 11"/>
          <p:cNvSpPr txBox="1"/>
          <p:nvPr/>
        </p:nvSpPr>
        <p:spPr>
          <a:xfrm>
            <a:off x="925790" y="1803311"/>
            <a:ext cx="16717010" cy="7296784"/>
          </a:xfrm>
          <a:prstGeom prst="rect">
            <a:avLst/>
          </a:prstGeom>
        </p:spPr>
        <p:txBody>
          <a:bodyPr vert="horz" wrap="square" lIns="0" tIns="112395" rIns="0" bIns="0" rtlCol="0">
            <a:spAutoFit/>
          </a:bodyPr>
          <a:lstStyle/>
          <a:p>
            <a:pPr marL="510540" indent="-366395">
              <a:lnSpc>
                <a:spcPct val="100000"/>
              </a:lnSpc>
              <a:spcBef>
                <a:spcPts val="885"/>
              </a:spcBef>
              <a:buFont typeface="Arial MT"/>
              <a:buAutoNum type="arabicPeriod"/>
              <a:tabLst>
                <a:tab pos="511175" algn="l"/>
              </a:tabLst>
            </a:pPr>
            <a:r>
              <a:rPr sz="3450" b="1" spc="-50" dirty="0">
                <a:solidFill>
                  <a:srgbClr val="04001D"/>
                </a:solidFill>
                <a:latin typeface="Tahoma"/>
                <a:cs typeface="Tahoma"/>
              </a:rPr>
              <a:t>Distributed</a:t>
            </a:r>
            <a:r>
              <a:rPr sz="3450" b="1" spc="-175" dirty="0">
                <a:solidFill>
                  <a:srgbClr val="04001D"/>
                </a:solidFill>
                <a:latin typeface="Tahoma"/>
                <a:cs typeface="Tahoma"/>
              </a:rPr>
              <a:t> </a:t>
            </a:r>
            <a:r>
              <a:rPr sz="3450" b="1" spc="-60" dirty="0">
                <a:solidFill>
                  <a:srgbClr val="04001D"/>
                </a:solidFill>
                <a:latin typeface="Tahoma"/>
                <a:cs typeface="Tahoma"/>
              </a:rPr>
              <a:t>Version</a:t>
            </a:r>
            <a:r>
              <a:rPr sz="3450" b="1" spc="-175" dirty="0">
                <a:solidFill>
                  <a:srgbClr val="04001D"/>
                </a:solidFill>
                <a:latin typeface="Tahoma"/>
                <a:cs typeface="Tahoma"/>
              </a:rPr>
              <a:t> </a:t>
            </a:r>
            <a:r>
              <a:rPr sz="3450" b="1" spc="-40" dirty="0">
                <a:solidFill>
                  <a:srgbClr val="04001D"/>
                </a:solidFill>
                <a:latin typeface="Tahoma"/>
                <a:cs typeface="Tahoma"/>
              </a:rPr>
              <a:t>Control</a:t>
            </a:r>
            <a:r>
              <a:rPr sz="3450" b="1" spc="-175" dirty="0">
                <a:solidFill>
                  <a:srgbClr val="04001D"/>
                </a:solidFill>
                <a:latin typeface="Tahoma"/>
                <a:cs typeface="Tahoma"/>
              </a:rPr>
              <a:t> </a:t>
            </a:r>
            <a:r>
              <a:rPr sz="3450" b="1" spc="-480" dirty="0">
                <a:solidFill>
                  <a:srgbClr val="04001D"/>
                </a:solidFill>
                <a:latin typeface="Tahoma"/>
                <a:cs typeface="Tahoma"/>
              </a:rPr>
              <a:t>:</a:t>
            </a:r>
            <a:endParaRPr sz="3450">
              <a:latin typeface="Tahoma"/>
              <a:cs typeface="Tahoma"/>
            </a:endParaRPr>
          </a:p>
          <a:p>
            <a:pPr marL="362585" marR="5080" indent="200025">
              <a:lnSpc>
                <a:spcPts val="4680"/>
              </a:lnSpc>
              <a:spcBef>
                <a:spcPts val="245"/>
              </a:spcBef>
              <a:tabLst>
                <a:tab pos="1332865" algn="l"/>
                <a:tab pos="1837055" algn="l"/>
                <a:tab pos="2260600" algn="l"/>
                <a:tab pos="4577080" algn="l"/>
                <a:tab pos="6159500" algn="l"/>
                <a:tab pos="7718425" algn="l"/>
                <a:tab pos="9394825" algn="l"/>
                <a:tab pos="11116310" algn="l"/>
                <a:tab pos="12854940" algn="l"/>
                <a:tab pos="14086205" algn="l"/>
                <a:tab pos="14689455" algn="l"/>
                <a:tab pos="15801340" algn="l"/>
                <a:tab pos="16480790" algn="l"/>
              </a:tabLst>
            </a:pPr>
            <a:r>
              <a:rPr sz="3250" spc="75" dirty="0">
                <a:solidFill>
                  <a:srgbClr val="04001D"/>
                </a:solidFill>
                <a:latin typeface="Arial MT"/>
                <a:cs typeface="Arial MT"/>
              </a:rPr>
              <a:t>Git</a:t>
            </a:r>
            <a:r>
              <a:rPr sz="3250" dirty="0">
                <a:solidFill>
                  <a:srgbClr val="04001D"/>
                </a:solidFill>
                <a:latin typeface="Arial MT"/>
                <a:cs typeface="Arial MT"/>
              </a:rPr>
              <a:t>	</a:t>
            </a:r>
            <a:r>
              <a:rPr sz="3250" spc="-25" dirty="0">
                <a:solidFill>
                  <a:srgbClr val="04001D"/>
                </a:solidFill>
                <a:latin typeface="Arial MT"/>
                <a:cs typeface="Arial MT"/>
              </a:rPr>
              <a:t>is</a:t>
            </a:r>
            <a:r>
              <a:rPr sz="3250" dirty="0">
                <a:solidFill>
                  <a:srgbClr val="04001D"/>
                </a:solidFill>
                <a:latin typeface="Arial MT"/>
                <a:cs typeface="Arial MT"/>
              </a:rPr>
              <a:t>	</a:t>
            </a:r>
            <a:r>
              <a:rPr sz="3250" spc="-50" dirty="0">
                <a:solidFill>
                  <a:srgbClr val="04001D"/>
                </a:solidFill>
                <a:latin typeface="Arial MT"/>
                <a:cs typeface="Arial MT"/>
              </a:rPr>
              <a:t>a</a:t>
            </a:r>
            <a:r>
              <a:rPr sz="3250" dirty="0">
                <a:solidFill>
                  <a:srgbClr val="04001D"/>
                </a:solidFill>
                <a:latin typeface="Arial MT"/>
                <a:cs typeface="Arial MT"/>
              </a:rPr>
              <a:t>	</a:t>
            </a:r>
            <a:r>
              <a:rPr sz="3250" spc="125" dirty="0">
                <a:solidFill>
                  <a:srgbClr val="04001D"/>
                </a:solidFill>
                <a:latin typeface="Arial MT"/>
                <a:cs typeface="Arial MT"/>
              </a:rPr>
              <a:t>distributed</a:t>
            </a:r>
            <a:r>
              <a:rPr sz="3250" dirty="0">
                <a:solidFill>
                  <a:srgbClr val="04001D"/>
                </a:solidFill>
                <a:latin typeface="Arial MT"/>
                <a:cs typeface="Arial MT"/>
              </a:rPr>
              <a:t>	</a:t>
            </a:r>
            <a:r>
              <a:rPr sz="3250" spc="35" dirty="0">
                <a:solidFill>
                  <a:srgbClr val="04001D"/>
                </a:solidFill>
                <a:latin typeface="Arial MT"/>
                <a:cs typeface="Arial MT"/>
              </a:rPr>
              <a:t>version</a:t>
            </a:r>
            <a:r>
              <a:rPr sz="3250" dirty="0">
                <a:solidFill>
                  <a:srgbClr val="04001D"/>
                </a:solidFill>
                <a:latin typeface="Arial MT"/>
                <a:cs typeface="Arial MT"/>
              </a:rPr>
              <a:t>	</a:t>
            </a:r>
            <a:r>
              <a:rPr sz="3250" spc="110" dirty="0">
                <a:solidFill>
                  <a:srgbClr val="04001D"/>
                </a:solidFill>
                <a:latin typeface="Arial MT"/>
                <a:cs typeface="Arial MT"/>
              </a:rPr>
              <a:t>control</a:t>
            </a:r>
            <a:r>
              <a:rPr sz="3250" dirty="0">
                <a:solidFill>
                  <a:srgbClr val="04001D"/>
                </a:solidFill>
                <a:latin typeface="Arial MT"/>
                <a:cs typeface="Arial MT"/>
              </a:rPr>
              <a:t>	</a:t>
            </a:r>
            <a:r>
              <a:rPr sz="3250" spc="35" dirty="0">
                <a:solidFill>
                  <a:srgbClr val="04001D"/>
                </a:solidFill>
                <a:latin typeface="Arial MT"/>
                <a:cs typeface="Arial MT"/>
              </a:rPr>
              <a:t>system,</a:t>
            </a:r>
            <a:r>
              <a:rPr sz="3250" dirty="0">
                <a:solidFill>
                  <a:srgbClr val="04001D"/>
                </a:solidFill>
                <a:latin typeface="Arial MT"/>
                <a:cs typeface="Arial MT"/>
              </a:rPr>
              <a:t>	</a:t>
            </a:r>
            <a:r>
              <a:rPr sz="3250" spc="-10" dirty="0">
                <a:solidFill>
                  <a:srgbClr val="04001D"/>
                </a:solidFill>
                <a:latin typeface="Arial MT"/>
                <a:cs typeface="Arial MT"/>
              </a:rPr>
              <a:t>allowing</a:t>
            </a:r>
            <a:r>
              <a:rPr sz="3250" dirty="0">
                <a:solidFill>
                  <a:srgbClr val="04001D"/>
                </a:solidFill>
                <a:latin typeface="Arial MT"/>
                <a:cs typeface="Arial MT"/>
              </a:rPr>
              <a:t>	</a:t>
            </a:r>
            <a:r>
              <a:rPr sz="3250" spc="90" dirty="0">
                <a:solidFill>
                  <a:srgbClr val="04001D"/>
                </a:solidFill>
                <a:latin typeface="Arial MT"/>
                <a:cs typeface="Arial MT"/>
              </a:rPr>
              <a:t>multiple</a:t>
            </a:r>
            <a:r>
              <a:rPr sz="3250" dirty="0">
                <a:solidFill>
                  <a:srgbClr val="04001D"/>
                </a:solidFill>
                <a:latin typeface="Arial MT"/>
                <a:cs typeface="Arial MT"/>
              </a:rPr>
              <a:t>	</a:t>
            </a:r>
            <a:r>
              <a:rPr sz="3250" spc="-20" dirty="0">
                <a:solidFill>
                  <a:srgbClr val="04001D"/>
                </a:solidFill>
                <a:latin typeface="Arial MT"/>
                <a:cs typeface="Arial MT"/>
              </a:rPr>
              <a:t>users</a:t>
            </a:r>
            <a:r>
              <a:rPr sz="3250" dirty="0">
                <a:solidFill>
                  <a:srgbClr val="04001D"/>
                </a:solidFill>
                <a:latin typeface="Arial MT"/>
                <a:cs typeface="Arial MT"/>
              </a:rPr>
              <a:t>	</a:t>
            </a:r>
            <a:r>
              <a:rPr sz="3250" spc="195" dirty="0">
                <a:solidFill>
                  <a:srgbClr val="04001D"/>
                </a:solidFill>
                <a:latin typeface="Arial MT"/>
                <a:cs typeface="Arial MT"/>
              </a:rPr>
              <a:t>to</a:t>
            </a:r>
            <a:r>
              <a:rPr sz="3250" dirty="0">
                <a:solidFill>
                  <a:srgbClr val="04001D"/>
                </a:solidFill>
                <a:latin typeface="Arial MT"/>
                <a:cs typeface="Arial MT"/>
              </a:rPr>
              <a:t>	</a:t>
            </a:r>
            <a:r>
              <a:rPr sz="3250" spc="45" dirty="0">
                <a:solidFill>
                  <a:srgbClr val="04001D"/>
                </a:solidFill>
                <a:latin typeface="Arial MT"/>
                <a:cs typeface="Arial MT"/>
              </a:rPr>
              <a:t>work</a:t>
            </a:r>
            <a:r>
              <a:rPr sz="3250" dirty="0">
                <a:solidFill>
                  <a:srgbClr val="04001D"/>
                </a:solidFill>
                <a:latin typeface="Arial MT"/>
                <a:cs typeface="Arial MT"/>
              </a:rPr>
              <a:t>	</a:t>
            </a:r>
            <a:r>
              <a:rPr sz="3250" spc="40" dirty="0">
                <a:solidFill>
                  <a:srgbClr val="04001D"/>
                </a:solidFill>
                <a:latin typeface="Arial MT"/>
                <a:cs typeface="Arial MT"/>
              </a:rPr>
              <a:t>on</a:t>
            </a:r>
            <a:r>
              <a:rPr sz="3250" dirty="0">
                <a:solidFill>
                  <a:srgbClr val="04001D"/>
                </a:solidFill>
                <a:latin typeface="Arial MT"/>
                <a:cs typeface="Arial MT"/>
              </a:rPr>
              <a:t>	</a:t>
            </a:r>
            <a:r>
              <a:rPr sz="3250" spc="-95" dirty="0">
                <a:solidFill>
                  <a:srgbClr val="04001D"/>
                </a:solidFill>
                <a:latin typeface="Arial MT"/>
                <a:cs typeface="Arial MT"/>
              </a:rPr>
              <a:t>a </a:t>
            </a:r>
            <a:r>
              <a:rPr sz="3250" spc="145" dirty="0">
                <a:solidFill>
                  <a:srgbClr val="04001D"/>
                </a:solidFill>
                <a:latin typeface="Arial MT"/>
                <a:cs typeface="Arial MT"/>
              </a:rPr>
              <a:t>project</a:t>
            </a:r>
            <a:r>
              <a:rPr sz="3250" spc="-30" dirty="0">
                <a:solidFill>
                  <a:srgbClr val="04001D"/>
                </a:solidFill>
                <a:latin typeface="Arial MT"/>
                <a:cs typeface="Arial MT"/>
              </a:rPr>
              <a:t> </a:t>
            </a:r>
            <a:r>
              <a:rPr sz="3250" spc="-10" dirty="0">
                <a:solidFill>
                  <a:srgbClr val="04001D"/>
                </a:solidFill>
                <a:latin typeface="Arial MT"/>
                <a:cs typeface="Arial MT"/>
              </a:rPr>
              <a:t>simultaneously.</a:t>
            </a:r>
            <a:endParaRPr sz="3250">
              <a:latin typeface="Arial MT"/>
              <a:cs typeface="Arial MT"/>
            </a:endParaRPr>
          </a:p>
          <a:p>
            <a:pPr marL="510540" indent="-484505">
              <a:lnSpc>
                <a:spcPct val="100000"/>
              </a:lnSpc>
              <a:spcBef>
                <a:spcPts val="595"/>
              </a:spcBef>
              <a:buFont typeface="Arial MT"/>
              <a:buAutoNum type="arabicPeriod" startAt="2"/>
              <a:tabLst>
                <a:tab pos="511175" algn="l"/>
              </a:tabLst>
            </a:pPr>
            <a:r>
              <a:rPr sz="3450" b="1" spc="-20" dirty="0">
                <a:solidFill>
                  <a:srgbClr val="04001D"/>
                </a:solidFill>
                <a:latin typeface="Tahoma"/>
                <a:cs typeface="Tahoma"/>
              </a:rPr>
              <a:t>Snapshot-</a:t>
            </a:r>
            <a:r>
              <a:rPr sz="3450" b="1" spc="-10" dirty="0">
                <a:solidFill>
                  <a:srgbClr val="04001D"/>
                </a:solidFill>
                <a:latin typeface="Tahoma"/>
                <a:cs typeface="Tahoma"/>
              </a:rPr>
              <a:t>based:</a:t>
            </a:r>
            <a:endParaRPr sz="3450">
              <a:latin typeface="Tahoma"/>
              <a:cs typeface="Tahoma"/>
            </a:endParaRPr>
          </a:p>
          <a:p>
            <a:pPr marL="362585" marR="5080" indent="189865">
              <a:lnSpc>
                <a:spcPts val="4680"/>
              </a:lnSpc>
              <a:spcBef>
                <a:spcPts val="240"/>
              </a:spcBef>
              <a:tabLst>
                <a:tab pos="1311910" algn="l"/>
                <a:tab pos="2978150" algn="l"/>
                <a:tab pos="3797300" algn="l"/>
                <a:tab pos="5098415" algn="l"/>
                <a:tab pos="6668134" algn="l"/>
                <a:tab pos="7240270" algn="l"/>
                <a:tab pos="9074785" algn="l"/>
                <a:tab pos="10466070" algn="l"/>
                <a:tab pos="10989945" algn="l"/>
                <a:tab pos="12040235" algn="l"/>
                <a:tab pos="12659360" algn="l"/>
                <a:tab pos="14895830" algn="l"/>
                <a:tab pos="16445865" algn="l"/>
              </a:tabLst>
            </a:pPr>
            <a:r>
              <a:rPr sz="3250" spc="75" dirty="0">
                <a:solidFill>
                  <a:srgbClr val="04001D"/>
                </a:solidFill>
                <a:latin typeface="Arial MT"/>
                <a:cs typeface="Arial MT"/>
              </a:rPr>
              <a:t>Git</a:t>
            </a:r>
            <a:r>
              <a:rPr sz="3250" dirty="0">
                <a:solidFill>
                  <a:srgbClr val="04001D"/>
                </a:solidFill>
                <a:latin typeface="Arial MT"/>
                <a:cs typeface="Arial MT"/>
              </a:rPr>
              <a:t>	</a:t>
            </a:r>
            <a:r>
              <a:rPr sz="3250" spc="90" dirty="0">
                <a:solidFill>
                  <a:srgbClr val="04001D"/>
                </a:solidFill>
                <a:latin typeface="Arial MT"/>
                <a:cs typeface="Arial MT"/>
              </a:rPr>
              <a:t>records</a:t>
            </a:r>
            <a:r>
              <a:rPr sz="3250" dirty="0">
                <a:solidFill>
                  <a:srgbClr val="04001D"/>
                </a:solidFill>
                <a:latin typeface="Arial MT"/>
                <a:cs typeface="Arial MT"/>
              </a:rPr>
              <a:t>	</a:t>
            </a:r>
            <a:r>
              <a:rPr sz="3250" spc="110" dirty="0">
                <a:solidFill>
                  <a:srgbClr val="04001D"/>
                </a:solidFill>
                <a:latin typeface="Arial MT"/>
                <a:cs typeface="Arial MT"/>
              </a:rPr>
              <a:t>the</a:t>
            </a:r>
            <a:r>
              <a:rPr sz="3250" dirty="0">
                <a:solidFill>
                  <a:srgbClr val="04001D"/>
                </a:solidFill>
                <a:latin typeface="Arial MT"/>
                <a:cs typeface="Arial MT"/>
              </a:rPr>
              <a:t>	</a:t>
            </a:r>
            <a:r>
              <a:rPr sz="3250" spc="80" dirty="0">
                <a:solidFill>
                  <a:srgbClr val="04001D"/>
                </a:solidFill>
                <a:latin typeface="Arial MT"/>
                <a:cs typeface="Arial MT"/>
              </a:rPr>
              <a:t>entire</a:t>
            </a:r>
            <a:r>
              <a:rPr sz="3250" dirty="0">
                <a:solidFill>
                  <a:srgbClr val="04001D"/>
                </a:solidFill>
                <a:latin typeface="Arial MT"/>
                <a:cs typeface="Arial MT"/>
              </a:rPr>
              <a:t>	</a:t>
            </a:r>
            <a:r>
              <a:rPr sz="3250" spc="135" dirty="0">
                <a:solidFill>
                  <a:srgbClr val="04001D"/>
                </a:solidFill>
                <a:latin typeface="Arial MT"/>
                <a:cs typeface="Arial MT"/>
              </a:rPr>
              <a:t>project</a:t>
            </a:r>
            <a:r>
              <a:rPr sz="3250" dirty="0">
                <a:solidFill>
                  <a:srgbClr val="04001D"/>
                </a:solidFill>
                <a:latin typeface="Arial MT"/>
                <a:cs typeface="Arial MT"/>
              </a:rPr>
              <a:t>	</a:t>
            </a:r>
            <a:r>
              <a:rPr sz="3250" spc="114" dirty="0">
                <a:solidFill>
                  <a:srgbClr val="04001D"/>
                </a:solidFill>
                <a:latin typeface="Arial MT"/>
                <a:cs typeface="Arial MT"/>
              </a:rPr>
              <a:t>at</a:t>
            </a:r>
            <a:r>
              <a:rPr sz="3250" dirty="0">
                <a:solidFill>
                  <a:srgbClr val="04001D"/>
                </a:solidFill>
                <a:latin typeface="Arial MT"/>
                <a:cs typeface="Arial MT"/>
              </a:rPr>
              <a:t>	</a:t>
            </a:r>
            <a:r>
              <a:rPr sz="3250" spc="110" dirty="0">
                <a:solidFill>
                  <a:srgbClr val="04001D"/>
                </a:solidFill>
                <a:latin typeface="Arial MT"/>
                <a:cs typeface="Arial MT"/>
              </a:rPr>
              <a:t>different</a:t>
            </a:r>
            <a:r>
              <a:rPr sz="3250" dirty="0">
                <a:solidFill>
                  <a:srgbClr val="04001D"/>
                </a:solidFill>
                <a:latin typeface="Arial MT"/>
                <a:cs typeface="Arial MT"/>
              </a:rPr>
              <a:t>	</a:t>
            </a:r>
            <a:r>
              <a:rPr sz="3250" spc="105" dirty="0">
                <a:solidFill>
                  <a:srgbClr val="04001D"/>
                </a:solidFill>
                <a:latin typeface="Arial MT"/>
                <a:cs typeface="Arial MT"/>
              </a:rPr>
              <a:t>points</a:t>
            </a:r>
            <a:r>
              <a:rPr sz="3250" dirty="0">
                <a:solidFill>
                  <a:srgbClr val="04001D"/>
                </a:solidFill>
                <a:latin typeface="Arial MT"/>
                <a:cs typeface="Arial MT"/>
              </a:rPr>
              <a:t>	</a:t>
            </a:r>
            <a:r>
              <a:rPr sz="3250" spc="-25" dirty="0">
                <a:solidFill>
                  <a:srgbClr val="04001D"/>
                </a:solidFill>
                <a:latin typeface="Arial MT"/>
                <a:cs typeface="Arial MT"/>
              </a:rPr>
              <a:t>in</a:t>
            </a:r>
            <a:r>
              <a:rPr sz="3250" dirty="0">
                <a:solidFill>
                  <a:srgbClr val="04001D"/>
                </a:solidFill>
                <a:latin typeface="Arial MT"/>
                <a:cs typeface="Arial MT"/>
              </a:rPr>
              <a:t>	</a:t>
            </a:r>
            <a:r>
              <a:rPr sz="3250" spc="130" dirty="0">
                <a:solidFill>
                  <a:srgbClr val="04001D"/>
                </a:solidFill>
                <a:latin typeface="Arial MT"/>
                <a:cs typeface="Arial MT"/>
              </a:rPr>
              <a:t>time</a:t>
            </a:r>
            <a:r>
              <a:rPr sz="3250" dirty="0">
                <a:solidFill>
                  <a:srgbClr val="04001D"/>
                </a:solidFill>
                <a:latin typeface="Arial MT"/>
                <a:cs typeface="Arial MT"/>
              </a:rPr>
              <a:t>	</a:t>
            </a:r>
            <a:r>
              <a:rPr sz="3250" spc="-25" dirty="0">
                <a:solidFill>
                  <a:srgbClr val="04001D"/>
                </a:solidFill>
                <a:latin typeface="Arial MT"/>
                <a:cs typeface="Arial MT"/>
              </a:rPr>
              <a:t>as</a:t>
            </a:r>
            <a:r>
              <a:rPr sz="3250" dirty="0">
                <a:solidFill>
                  <a:srgbClr val="04001D"/>
                </a:solidFill>
                <a:latin typeface="Arial MT"/>
                <a:cs typeface="Arial MT"/>
              </a:rPr>
              <a:t>	</a:t>
            </a:r>
            <a:r>
              <a:rPr sz="3250" spc="-10" dirty="0">
                <a:solidFill>
                  <a:srgbClr val="04001D"/>
                </a:solidFill>
                <a:latin typeface="Arial MT"/>
                <a:cs typeface="Arial MT"/>
              </a:rPr>
              <a:t>snapshots,</a:t>
            </a:r>
            <a:r>
              <a:rPr sz="3250" dirty="0">
                <a:solidFill>
                  <a:srgbClr val="04001D"/>
                </a:solidFill>
                <a:latin typeface="Arial MT"/>
                <a:cs typeface="Arial MT"/>
              </a:rPr>
              <a:t>	</a:t>
            </a:r>
            <a:r>
              <a:rPr sz="3250" spc="-10" dirty="0">
                <a:solidFill>
                  <a:srgbClr val="04001D"/>
                </a:solidFill>
                <a:latin typeface="Arial MT"/>
                <a:cs typeface="Arial MT"/>
              </a:rPr>
              <a:t>making</a:t>
            </a:r>
            <a:r>
              <a:rPr sz="3250" dirty="0">
                <a:solidFill>
                  <a:srgbClr val="04001D"/>
                </a:solidFill>
                <a:latin typeface="Arial MT"/>
                <a:cs typeface="Arial MT"/>
              </a:rPr>
              <a:t>	</a:t>
            </a:r>
            <a:r>
              <a:rPr sz="3250" spc="165" dirty="0">
                <a:solidFill>
                  <a:srgbClr val="04001D"/>
                </a:solidFill>
                <a:latin typeface="Arial MT"/>
                <a:cs typeface="Arial MT"/>
              </a:rPr>
              <a:t>it </a:t>
            </a:r>
            <a:r>
              <a:rPr sz="3250" spc="114" dirty="0">
                <a:solidFill>
                  <a:srgbClr val="04001D"/>
                </a:solidFill>
                <a:latin typeface="Arial MT"/>
                <a:cs typeface="Arial MT"/>
              </a:rPr>
              <a:t>efficient</a:t>
            </a:r>
            <a:r>
              <a:rPr sz="3250" spc="-40" dirty="0">
                <a:solidFill>
                  <a:srgbClr val="04001D"/>
                </a:solidFill>
                <a:latin typeface="Arial MT"/>
                <a:cs typeface="Arial MT"/>
              </a:rPr>
              <a:t> </a:t>
            </a:r>
            <a:r>
              <a:rPr sz="3250" spc="60" dirty="0">
                <a:solidFill>
                  <a:srgbClr val="04001D"/>
                </a:solidFill>
                <a:latin typeface="Arial MT"/>
                <a:cs typeface="Arial MT"/>
              </a:rPr>
              <a:t>and</a:t>
            </a:r>
            <a:r>
              <a:rPr sz="3250" spc="-35" dirty="0">
                <a:solidFill>
                  <a:srgbClr val="04001D"/>
                </a:solidFill>
                <a:latin typeface="Arial MT"/>
                <a:cs typeface="Arial MT"/>
              </a:rPr>
              <a:t> </a:t>
            </a:r>
            <a:r>
              <a:rPr sz="3250" spc="80" dirty="0">
                <a:solidFill>
                  <a:srgbClr val="04001D"/>
                </a:solidFill>
                <a:latin typeface="Arial MT"/>
                <a:cs typeface="Arial MT"/>
              </a:rPr>
              <a:t>providing</a:t>
            </a:r>
            <a:r>
              <a:rPr sz="3250" spc="-40" dirty="0">
                <a:solidFill>
                  <a:srgbClr val="04001D"/>
                </a:solidFill>
                <a:latin typeface="Arial MT"/>
                <a:cs typeface="Arial MT"/>
              </a:rPr>
              <a:t> </a:t>
            </a:r>
            <a:r>
              <a:rPr sz="3250" dirty="0">
                <a:solidFill>
                  <a:srgbClr val="04001D"/>
                </a:solidFill>
                <a:latin typeface="Arial MT"/>
                <a:cs typeface="Arial MT"/>
              </a:rPr>
              <a:t>a</a:t>
            </a:r>
            <a:r>
              <a:rPr sz="3250" spc="-35" dirty="0">
                <a:solidFill>
                  <a:srgbClr val="04001D"/>
                </a:solidFill>
                <a:latin typeface="Arial MT"/>
                <a:cs typeface="Arial MT"/>
              </a:rPr>
              <a:t> </a:t>
            </a:r>
            <a:r>
              <a:rPr sz="3250" spc="135" dirty="0">
                <a:solidFill>
                  <a:srgbClr val="04001D"/>
                </a:solidFill>
                <a:latin typeface="Arial MT"/>
                <a:cs typeface="Arial MT"/>
              </a:rPr>
              <a:t>complete</a:t>
            </a:r>
            <a:r>
              <a:rPr sz="3250" spc="-35" dirty="0">
                <a:solidFill>
                  <a:srgbClr val="04001D"/>
                </a:solidFill>
                <a:latin typeface="Arial MT"/>
                <a:cs typeface="Arial MT"/>
              </a:rPr>
              <a:t> </a:t>
            </a:r>
            <a:r>
              <a:rPr sz="3250" spc="45" dirty="0">
                <a:solidFill>
                  <a:srgbClr val="04001D"/>
                </a:solidFill>
                <a:latin typeface="Arial MT"/>
                <a:cs typeface="Arial MT"/>
              </a:rPr>
              <a:t>version</a:t>
            </a:r>
            <a:r>
              <a:rPr sz="3250" spc="-40" dirty="0">
                <a:solidFill>
                  <a:srgbClr val="04001D"/>
                </a:solidFill>
                <a:latin typeface="Arial MT"/>
                <a:cs typeface="Arial MT"/>
              </a:rPr>
              <a:t> </a:t>
            </a:r>
            <a:r>
              <a:rPr sz="3250" spc="45" dirty="0">
                <a:solidFill>
                  <a:srgbClr val="04001D"/>
                </a:solidFill>
                <a:latin typeface="Arial MT"/>
                <a:cs typeface="Arial MT"/>
              </a:rPr>
              <a:t>history.</a:t>
            </a:r>
            <a:endParaRPr sz="3250">
              <a:latin typeface="Arial MT"/>
              <a:cs typeface="Arial MT"/>
            </a:endParaRPr>
          </a:p>
          <a:p>
            <a:pPr marL="406400" indent="-387350">
              <a:lnSpc>
                <a:spcPct val="100000"/>
              </a:lnSpc>
              <a:spcBef>
                <a:spcPts val="595"/>
              </a:spcBef>
              <a:buFont typeface="Arial MT"/>
              <a:buAutoNum type="arabicPeriod" startAt="3"/>
              <a:tabLst>
                <a:tab pos="407034" algn="l"/>
              </a:tabLst>
            </a:pPr>
            <a:r>
              <a:rPr sz="3450" b="1" spc="-110" dirty="0">
                <a:solidFill>
                  <a:srgbClr val="04001D"/>
                </a:solidFill>
                <a:latin typeface="Tahoma"/>
                <a:cs typeface="Tahoma"/>
              </a:rPr>
              <a:t>Branching</a:t>
            </a:r>
            <a:r>
              <a:rPr sz="3450" b="1" spc="-175" dirty="0">
                <a:solidFill>
                  <a:srgbClr val="04001D"/>
                </a:solidFill>
                <a:latin typeface="Tahoma"/>
                <a:cs typeface="Tahoma"/>
              </a:rPr>
              <a:t> </a:t>
            </a:r>
            <a:r>
              <a:rPr sz="3450" b="1" spc="-60" dirty="0">
                <a:solidFill>
                  <a:srgbClr val="04001D"/>
                </a:solidFill>
                <a:latin typeface="Tahoma"/>
                <a:cs typeface="Tahoma"/>
              </a:rPr>
              <a:t>and</a:t>
            </a:r>
            <a:r>
              <a:rPr sz="3450" b="1" spc="-170" dirty="0">
                <a:solidFill>
                  <a:srgbClr val="04001D"/>
                </a:solidFill>
                <a:latin typeface="Tahoma"/>
                <a:cs typeface="Tahoma"/>
              </a:rPr>
              <a:t> </a:t>
            </a:r>
            <a:r>
              <a:rPr sz="3450" b="1" spc="-25" dirty="0">
                <a:solidFill>
                  <a:srgbClr val="04001D"/>
                </a:solidFill>
                <a:latin typeface="Tahoma"/>
                <a:cs typeface="Tahoma"/>
              </a:rPr>
              <a:t>Merging:</a:t>
            </a:r>
            <a:endParaRPr sz="3450">
              <a:latin typeface="Tahoma"/>
              <a:cs typeface="Tahoma"/>
            </a:endParaRPr>
          </a:p>
          <a:p>
            <a:pPr marL="362585" marR="5080" indent="143510">
              <a:lnSpc>
                <a:spcPts val="4680"/>
              </a:lnSpc>
              <a:spcBef>
                <a:spcPts val="245"/>
              </a:spcBef>
            </a:pPr>
            <a:r>
              <a:rPr sz="3250" spc="100" dirty="0">
                <a:solidFill>
                  <a:srgbClr val="04001D"/>
                </a:solidFill>
                <a:latin typeface="Arial MT"/>
                <a:cs typeface="Arial MT"/>
              </a:rPr>
              <a:t>Git</a:t>
            </a:r>
            <a:r>
              <a:rPr sz="3250" spc="275" dirty="0">
                <a:solidFill>
                  <a:srgbClr val="04001D"/>
                </a:solidFill>
                <a:latin typeface="Arial MT"/>
                <a:cs typeface="Arial MT"/>
              </a:rPr>
              <a:t> </a:t>
            </a:r>
            <a:r>
              <a:rPr sz="3250" dirty="0">
                <a:solidFill>
                  <a:srgbClr val="04001D"/>
                </a:solidFill>
                <a:latin typeface="Arial MT"/>
                <a:cs typeface="Arial MT"/>
              </a:rPr>
              <a:t>enables</a:t>
            </a:r>
            <a:r>
              <a:rPr sz="3250" spc="290" dirty="0">
                <a:solidFill>
                  <a:srgbClr val="04001D"/>
                </a:solidFill>
                <a:latin typeface="Arial MT"/>
                <a:cs typeface="Arial MT"/>
              </a:rPr>
              <a:t> </a:t>
            </a:r>
            <a:r>
              <a:rPr sz="3250" dirty="0">
                <a:solidFill>
                  <a:srgbClr val="04001D"/>
                </a:solidFill>
                <a:latin typeface="Arial MT"/>
                <a:cs typeface="Arial MT"/>
              </a:rPr>
              <a:t>easy</a:t>
            </a:r>
            <a:r>
              <a:rPr sz="3250" spc="285" dirty="0">
                <a:solidFill>
                  <a:srgbClr val="04001D"/>
                </a:solidFill>
                <a:latin typeface="Arial MT"/>
                <a:cs typeface="Arial MT"/>
              </a:rPr>
              <a:t> </a:t>
            </a:r>
            <a:r>
              <a:rPr sz="3250" spc="60" dirty="0">
                <a:solidFill>
                  <a:srgbClr val="04001D"/>
                </a:solidFill>
                <a:latin typeface="Arial MT"/>
                <a:cs typeface="Arial MT"/>
              </a:rPr>
              <a:t>branching</a:t>
            </a:r>
            <a:r>
              <a:rPr sz="3250" spc="285" dirty="0">
                <a:solidFill>
                  <a:srgbClr val="04001D"/>
                </a:solidFill>
                <a:latin typeface="Arial MT"/>
                <a:cs typeface="Arial MT"/>
              </a:rPr>
              <a:t> </a:t>
            </a:r>
            <a:r>
              <a:rPr sz="3250" spc="220" dirty="0">
                <a:solidFill>
                  <a:srgbClr val="04001D"/>
                </a:solidFill>
                <a:latin typeface="Arial MT"/>
                <a:cs typeface="Arial MT"/>
              </a:rPr>
              <a:t>to</a:t>
            </a:r>
            <a:r>
              <a:rPr sz="3250" spc="290" dirty="0">
                <a:solidFill>
                  <a:srgbClr val="04001D"/>
                </a:solidFill>
                <a:latin typeface="Arial MT"/>
                <a:cs typeface="Arial MT"/>
              </a:rPr>
              <a:t> </a:t>
            </a:r>
            <a:r>
              <a:rPr sz="3250" spc="65" dirty="0">
                <a:solidFill>
                  <a:srgbClr val="04001D"/>
                </a:solidFill>
                <a:latin typeface="Arial MT"/>
                <a:cs typeface="Arial MT"/>
              </a:rPr>
              <a:t>work</a:t>
            </a:r>
            <a:r>
              <a:rPr sz="3250" spc="285" dirty="0">
                <a:solidFill>
                  <a:srgbClr val="04001D"/>
                </a:solidFill>
                <a:latin typeface="Arial MT"/>
                <a:cs typeface="Arial MT"/>
              </a:rPr>
              <a:t> </a:t>
            </a:r>
            <a:r>
              <a:rPr sz="3250" spc="65" dirty="0">
                <a:solidFill>
                  <a:srgbClr val="04001D"/>
                </a:solidFill>
                <a:latin typeface="Arial MT"/>
                <a:cs typeface="Arial MT"/>
              </a:rPr>
              <a:t>on</a:t>
            </a:r>
            <a:r>
              <a:rPr sz="3250" spc="285" dirty="0">
                <a:solidFill>
                  <a:srgbClr val="04001D"/>
                </a:solidFill>
                <a:latin typeface="Arial MT"/>
                <a:cs typeface="Arial MT"/>
              </a:rPr>
              <a:t> </a:t>
            </a:r>
            <a:r>
              <a:rPr sz="3250" spc="120" dirty="0">
                <a:solidFill>
                  <a:srgbClr val="04001D"/>
                </a:solidFill>
                <a:latin typeface="Arial MT"/>
                <a:cs typeface="Arial MT"/>
              </a:rPr>
              <a:t>different</a:t>
            </a:r>
            <a:r>
              <a:rPr sz="3250" spc="290" dirty="0">
                <a:solidFill>
                  <a:srgbClr val="04001D"/>
                </a:solidFill>
                <a:latin typeface="Arial MT"/>
                <a:cs typeface="Arial MT"/>
              </a:rPr>
              <a:t> </a:t>
            </a:r>
            <a:r>
              <a:rPr sz="3250" spc="75" dirty="0">
                <a:solidFill>
                  <a:srgbClr val="04001D"/>
                </a:solidFill>
                <a:latin typeface="Arial MT"/>
                <a:cs typeface="Arial MT"/>
              </a:rPr>
              <a:t>features</a:t>
            </a:r>
            <a:r>
              <a:rPr sz="3250" spc="285" dirty="0">
                <a:solidFill>
                  <a:srgbClr val="04001D"/>
                </a:solidFill>
                <a:latin typeface="Arial MT"/>
                <a:cs typeface="Arial MT"/>
              </a:rPr>
              <a:t> </a:t>
            </a:r>
            <a:r>
              <a:rPr sz="3250" spc="95" dirty="0">
                <a:solidFill>
                  <a:srgbClr val="04001D"/>
                </a:solidFill>
                <a:latin typeface="Arial MT"/>
                <a:cs typeface="Arial MT"/>
              </a:rPr>
              <a:t>or</a:t>
            </a:r>
            <a:r>
              <a:rPr sz="3250" spc="290" dirty="0">
                <a:solidFill>
                  <a:srgbClr val="04001D"/>
                </a:solidFill>
                <a:latin typeface="Arial MT"/>
                <a:cs typeface="Arial MT"/>
              </a:rPr>
              <a:t> </a:t>
            </a:r>
            <a:r>
              <a:rPr sz="3250" dirty="0">
                <a:solidFill>
                  <a:srgbClr val="04001D"/>
                </a:solidFill>
                <a:latin typeface="Arial MT"/>
                <a:cs typeface="Arial MT"/>
              </a:rPr>
              <a:t>changes</a:t>
            </a:r>
            <a:r>
              <a:rPr sz="3250" spc="285" dirty="0">
                <a:solidFill>
                  <a:srgbClr val="04001D"/>
                </a:solidFill>
                <a:latin typeface="Arial MT"/>
                <a:cs typeface="Arial MT"/>
              </a:rPr>
              <a:t> </a:t>
            </a:r>
            <a:r>
              <a:rPr sz="3250" spc="90" dirty="0">
                <a:solidFill>
                  <a:srgbClr val="04001D"/>
                </a:solidFill>
                <a:latin typeface="Arial MT"/>
                <a:cs typeface="Arial MT"/>
              </a:rPr>
              <a:t>independently </a:t>
            </a:r>
            <a:r>
              <a:rPr sz="3250" spc="60" dirty="0">
                <a:solidFill>
                  <a:srgbClr val="04001D"/>
                </a:solidFill>
                <a:latin typeface="Arial MT"/>
                <a:cs typeface="Arial MT"/>
              </a:rPr>
              <a:t>and</a:t>
            </a:r>
            <a:r>
              <a:rPr sz="3250" dirty="0">
                <a:solidFill>
                  <a:srgbClr val="04001D"/>
                </a:solidFill>
                <a:latin typeface="Arial MT"/>
                <a:cs typeface="Arial MT"/>
              </a:rPr>
              <a:t> allows</a:t>
            </a:r>
            <a:r>
              <a:rPr sz="3250" spc="5" dirty="0">
                <a:solidFill>
                  <a:srgbClr val="04001D"/>
                </a:solidFill>
                <a:latin typeface="Arial MT"/>
                <a:cs typeface="Arial MT"/>
              </a:rPr>
              <a:t> </a:t>
            </a:r>
            <a:r>
              <a:rPr sz="3250" dirty="0">
                <a:solidFill>
                  <a:srgbClr val="04001D"/>
                </a:solidFill>
                <a:latin typeface="Arial MT"/>
                <a:cs typeface="Arial MT"/>
              </a:rPr>
              <a:t>seamless </a:t>
            </a:r>
            <a:r>
              <a:rPr sz="3250" spc="45" dirty="0">
                <a:solidFill>
                  <a:srgbClr val="04001D"/>
                </a:solidFill>
                <a:latin typeface="Arial MT"/>
                <a:cs typeface="Arial MT"/>
              </a:rPr>
              <a:t>merging</a:t>
            </a:r>
            <a:r>
              <a:rPr sz="3250" spc="5" dirty="0">
                <a:solidFill>
                  <a:srgbClr val="04001D"/>
                </a:solidFill>
                <a:latin typeface="Arial MT"/>
                <a:cs typeface="Arial MT"/>
              </a:rPr>
              <a:t> </a:t>
            </a:r>
            <a:r>
              <a:rPr sz="3250" spc="135" dirty="0">
                <a:solidFill>
                  <a:srgbClr val="04001D"/>
                </a:solidFill>
                <a:latin typeface="Arial MT"/>
                <a:cs typeface="Arial MT"/>
              </a:rPr>
              <a:t>of</a:t>
            </a:r>
            <a:r>
              <a:rPr sz="3250" spc="5" dirty="0">
                <a:solidFill>
                  <a:srgbClr val="04001D"/>
                </a:solidFill>
                <a:latin typeface="Arial MT"/>
                <a:cs typeface="Arial MT"/>
              </a:rPr>
              <a:t> </a:t>
            </a:r>
            <a:r>
              <a:rPr sz="3250" spc="-10" dirty="0">
                <a:solidFill>
                  <a:srgbClr val="04001D"/>
                </a:solidFill>
                <a:latin typeface="Arial MT"/>
                <a:cs typeface="Arial MT"/>
              </a:rPr>
              <a:t>branches.</a:t>
            </a:r>
            <a:endParaRPr sz="3250">
              <a:latin typeface="Arial MT"/>
              <a:cs typeface="Arial MT"/>
            </a:endParaRPr>
          </a:p>
          <a:p>
            <a:pPr marL="406400" indent="-394335">
              <a:lnSpc>
                <a:spcPct val="100000"/>
              </a:lnSpc>
              <a:spcBef>
                <a:spcPts val="595"/>
              </a:spcBef>
              <a:buFont typeface="Arial MT"/>
              <a:buAutoNum type="arabicPeriod" startAt="4"/>
              <a:tabLst>
                <a:tab pos="407034" algn="l"/>
              </a:tabLst>
            </a:pPr>
            <a:r>
              <a:rPr sz="3450" b="1" spc="-25" dirty="0">
                <a:solidFill>
                  <a:srgbClr val="04001D"/>
                </a:solidFill>
                <a:latin typeface="Tahoma"/>
                <a:cs typeface="Tahoma"/>
              </a:rPr>
              <a:t>Local</a:t>
            </a:r>
            <a:r>
              <a:rPr sz="3450" b="1" spc="-210" dirty="0">
                <a:solidFill>
                  <a:srgbClr val="04001D"/>
                </a:solidFill>
                <a:latin typeface="Tahoma"/>
                <a:cs typeface="Tahoma"/>
              </a:rPr>
              <a:t> </a:t>
            </a:r>
            <a:r>
              <a:rPr sz="3450" b="1" spc="-10" dirty="0">
                <a:solidFill>
                  <a:srgbClr val="04001D"/>
                </a:solidFill>
                <a:latin typeface="Tahoma"/>
                <a:cs typeface="Tahoma"/>
              </a:rPr>
              <a:t>Operations:</a:t>
            </a:r>
            <a:endParaRPr sz="3450">
              <a:latin typeface="Tahoma"/>
              <a:cs typeface="Tahoma"/>
            </a:endParaRPr>
          </a:p>
          <a:p>
            <a:pPr marL="362585" marR="5080" indent="224790">
              <a:lnSpc>
                <a:spcPts val="4680"/>
              </a:lnSpc>
              <a:spcBef>
                <a:spcPts val="50"/>
              </a:spcBef>
              <a:tabLst>
                <a:tab pos="1769745" algn="l"/>
                <a:tab pos="2564130" algn="l"/>
                <a:tab pos="4841240" algn="l"/>
                <a:tab pos="5672455" algn="l"/>
                <a:tab pos="7931784" algn="l"/>
                <a:tab pos="9434195" algn="l"/>
                <a:tab pos="11019155" algn="l"/>
                <a:tab pos="11501755" algn="l"/>
                <a:tab pos="12451715" algn="l"/>
                <a:tab pos="13393419" algn="l"/>
                <a:tab pos="15260955" algn="l"/>
              </a:tabLst>
            </a:pPr>
            <a:r>
              <a:rPr sz="3250" spc="90" dirty="0">
                <a:solidFill>
                  <a:srgbClr val="04001D"/>
                </a:solidFill>
                <a:latin typeface="Arial MT"/>
                <a:cs typeface="Arial MT"/>
              </a:rPr>
              <a:t>Most</a:t>
            </a:r>
            <a:r>
              <a:rPr sz="3250" dirty="0">
                <a:solidFill>
                  <a:srgbClr val="04001D"/>
                </a:solidFill>
                <a:latin typeface="Arial MT"/>
                <a:cs typeface="Arial MT"/>
              </a:rPr>
              <a:t>	</a:t>
            </a:r>
            <a:r>
              <a:rPr sz="3250" spc="75" dirty="0">
                <a:solidFill>
                  <a:srgbClr val="04001D"/>
                </a:solidFill>
                <a:latin typeface="Arial MT"/>
                <a:cs typeface="Arial MT"/>
              </a:rPr>
              <a:t>Git</a:t>
            </a:r>
            <a:r>
              <a:rPr sz="3250" dirty="0">
                <a:solidFill>
                  <a:srgbClr val="04001D"/>
                </a:solidFill>
                <a:latin typeface="Arial MT"/>
                <a:cs typeface="Arial MT"/>
              </a:rPr>
              <a:t>	</a:t>
            </a:r>
            <a:r>
              <a:rPr sz="3250" spc="75" dirty="0">
                <a:solidFill>
                  <a:srgbClr val="04001D"/>
                </a:solidFill>
                <a:latin typeface="Arial MT"/>
                <a:cs typeface="Arial MT"/>
              </a:rPr>
              <a:t>operations</a:t>
            </a:r>
            <a:r>
              <a:rPr sz="3250" dirty="0">
                <a:solidFill>
                  <a:srgbClr val="04001D"/>
                </a:solidFill>
                <a:latin typeface="Arial MT"/>
                <a:cs typeface="Arial MT"/>
              </a:rPr>
              <a:t>	</a:t>
            </a:r>
            <a:r>
              <a:rPr sz="3250" spc="-25" dirty="0">
                <a:solidFill>
                  <a:srgbClr val="04001D"/>
                </a:solidFill>
                <a:latin typeface="Arial MT"/>
                <a:cs typeface="Arial MT"/>
              </a:rPr>
              <a:t>are</a:t>
            </a:r>
            <a:r>
              <a:rPr sz="3250" dirty="0">
                <a:solidFill>
                  <a:srgbClr val="04001D"/>
                </a:solidFill>
                <a:latin typeface="Arial MT"/>
                <a:cs typeface="Arial MT"/>
              </a:rPr>
              <a:t>	</a:t>
            </a:r>
            <a:r>
              <a:rPr sz="3250" spc="110" dirty="0">
                <a:solidFill>
                  <a:srgbClr val="04001D"/>
                </a:solidFill>
                <a:latin typeface="Arial MT"/>
                <a:cs typeface="Arial MT"/>
              </a:rPr>
              <a:t>performed</a:t>
            </a:r>
            <a:r>
              <a:rPr sz="3250" dirty="0">
                <a:solidFill>
                  <a:srgbClr val="04001D"/>
                </a:solidFill>
                <a:latin typeface="Arial MT"/>
                <a:cs typeface="Arial MT"/>
              </a:rPr>
              <a:t>	</a:t>
            </a:r>
            <a:r>
              <a:rPr sz="3250" spc="-10" dirty="0">
                <a:solidFill>
                  <a:srgbClr val="04001D"/>
                </a:solidFill>
                <a:latin typeface="Arial MT"/>
                <a:cs typeface="Arial MT"/>
              </a:rPr>
              <a:t>locally,</a:t>
            </a:r>
            <a:r>
              <a:rPr sz="3250" dirty="0">
                <a:solidFill>
                  <a:srgbClr val="04001D"/>
                </a:solidFill>
                <a:latin typeface="Arial MT"/>
                <a:cs typeface="Arial MT"/>
              </a:rPr>
              <a:t>	</a:t>
            </a:r>
            <a:r>
              <a:rPr sz="3250" spc="-10" dirty="0">
                <a:solidFill>
                  <a:srgbClr val="04001D"/>
                </a:solidFill>
                <a:latin typeface="Arial MT"/>
                <a:cs typeface="Arial MT"/>
              </a:rPr>
              <a:t>making</a:t>
            </a:r>
            <a:r>
              <a:rPr sz="3250" dirty="0">
                <a:solidFill>
                  <a:srgbClr val="04001D"/>
                </a:solidFill>
                <a:latin typeface="Arial MT"/>
                <a:cs typeface="Arial MT"/>
              </a:rPr>
              <a:t>	</a:t>
            </a:r>
            <a:r>
              <a:rPr sz="3250" spc="165" dirty="0">
                <a:solidFill>
                  <a:srgbClr val="04001D"/>
                </a:solidFill>
                <a:latin typeface="Arial MT"/>
                <a:cs typeface="Arial MT"/>
              </a:rPr>
              <a:t>it</a:t>
            </a:r>
            <a:r>
              <a:rPr sz="3250" dirty="0">
                <a:solidFill>
                  <a:srgbClr val="04001D"/>
                </a:solidFill>
                <a:latin typeface="Arial MT"/>
                <a:cs typeface="Arial MT"/>
              </a:rPr>
              <a:t>	</a:t>
            </a:r>
            <a:r>
              <a:rPr sz="3250" spc="85" dirty="0">
                <a:solidFill>
                  <a:srgbClr val="04001D"/>
                </a:solidFill>
                <a:latin typeface="Arial MT"/>
                <a:cs typeface="Arial MT"/>
              </a:rPr>
              <a:t>fast</a:t>
            </a:r>
            <a:r>
              <a:rPr sz="3250" dirty="0">
                <a:solidFill>
                  <a:srgbClr val="04001D"/>
                </a:solidFill>
                <a:latin typeface="Arial MT"/>
                <a:cs typeface="Arial MT"/>
              </a:rPr>
              <a:t>	</a:t>
            </a:r>
            <a:r>
              <a:rPr sz="3250" spc="35" dirty="0">
                <a:solidFill>
                  <a:srgbClr val="04001D"/>
                </a:solidFill>
                <a:latin typeface="Arial MT"/>
                <a:cs typeface="Arial MT"/>
              </a:rPr>
              <a:t>and</a:t>
            </a:r>
            <a:r>
              <a:rPr sz="3250" dirty="0">
                <a:solidFill>
                  <a:srgbClr val="04001D"/>
                </a:solidFill>
                <a:latin typeface="Arial MT"/>
                <a:cs typeface="Arial MT"/>
              </a:rPr>
              <a:t>	</a:t>
            </a:r>
            <a:r>
              <a:rPr sz="3250" spc="60" dirty="0">
                <a:solidFill>
                  <a:srgbClr val="04001D"/>
                </a:solidFill>
                <a:latin typeface="Arial MT"/>
                <a:cs typeface="Arial MT"/>
              </a:rPr>
              <a:t>efficient,</a:t>
            </a:r>
            <a:r>
              <a:rPr sz="3250" dirty="0">
                <a:solidFill>
                  <a:srgbClr val="04001D"/>
                </a:solidFill>
                <a:latin typeface="Arial MT"/>
                <a:cs typeface="Arial MT"/>
              </a:rPr>
              <a:t>	</a:t>
            </a:r>
            <a:r>
              <a:rPr sz="3250" spc="130" dirty="0">
                <a:solidFill>
                  <a:srgbClr val="04001D"/>
                </a:solidFill>
                <a:latin typeface="Arial MT"/>
                <a:cs typeface="Arial MT"/>
              </a:rPr>
              <a:t>without </a:t>
            </a:r>
            <a:r>
              <a:rPr sz="3250" spc="60" dirty="0">
                <a:solidFill>
                  <a:srgbClr val="04001D"/>
                </a:solidFill>
                <a:latin typeface="Arial MT"/>
                <a:cs typeface="Arial MT"/>
              </a:rPr>
              <a:t>requiring</a:t>
            </a:r>
            <a:r>
              <a:rPr sz="3250" spc="-50" dirty="0">
                <a:solidFill>
                  <a:srgbClr val="04001D"/>
                </a:solidFill>
                <a:latin typeface="Arial MT"/>
                <a:cs typeface="Arial MT"/>
              </a:rPr>
              <a:t> </a:t>
            </a:r>
            <a:r>
              <a:rPr sz="3250" dirty="0">
                <a:solidFill>
                  <a:srgbClr val="04001D"/>
                </a:solidFill>
                <a:latin typeface="Arial MT"/>
                <a:cs typeface="Arial MT"/>
              </a:rPr>
              <a:t>a</a:t>
            </a:r>
            <a:r>
              <a:rPr sz="3250" spc="-50" dirty="0">
                <a:solidFill>
                  <a:srgbClr val="04001D"/>
                </a:solidFill>
                <a:latin typeface="Arial MT"/>
                <a:cs typeface="Arial MT"/>
              </a:rPr>
              <a:t> </a:t>
            </a:r>
            <a:r>
              <a:rPr sz="3250" spc="120" dirty="0">
                <a:solidFill>
                  <a:srgbClr val="04001D"/>
                </a:solidFill>
                <a:latin typeface="Arial MT"/>
                <a:cs typeface="Arial MT"/>
              </a:rPr>
              <a:t>constant</a:t>
            </a:r>
            <a:r>
              <a:rPr sz="3250" spc="-50" dirty="0">
                <a:solidFill>
                  <a:srgbClr val="04001D"/>
                </a:solidFill>
                <a:latin typeface="Arial MT"/>
                <a:cs typeface="Arial MT"/>
              </a:rPr>
              <a:t> </a:t>
            </a:r>
            <a:r>
              <a:rPr sz="3250" spc="110" dirty="0">
                <a:solidFill>
                  <a:srgbClr val="04001D"/>
                </a:solidFill>
                <a:latin typeface="Arial MT"/>
                <a:cs typeface="Arial MT"/>
              </a:rPr>
              <a:t>connection</a:t>
            </a:r>
            <a:r>
              <a:rPr sz="3250" spc="-50" dirty="0">
                <a:solidFill>
                  <a:srgbClr val="04001D"/>
                </a:solidFill>
                <a:latin typeface="Arial MT"/>
                <a:cs typeface="Arial MT"/>
              </a:rPr>
              <a:t> </a:t>
            </a:r>
            <a:r>
              <a:rPr sz="3250" spc="220" dirty="0">
                <a:solidFill>
                  <a:srgbClr val="04001D"/>
                </a:solidFill>
                <a:latin typeface="Arial MT"/>
                <a:cs typeface="Arial MT"/>
              </a:rPr>
              <a:t>to</a:t>
            </a:r>
            <a:r>
              <a:rPr sz="3250" spc="-50" dirty="0">
                <a:solidFill>
                  <a:srgbClr val="04001D"/>
                </a:solidFill>
                <a:latin typeface="Arial MT"/>
                <a:cs typeface="Arial MT"/>
              </a:rPr>
              <a:t> </a:t>
            </a:r>
            <a:r>
              <a:rPr sz="3250" dirty="0">
                <a:solidFill>
                  <a:srgbClr val="04001D"/>
                </a:solidFill>
                <a:latin typeface="Arial MT"/>
                <a:cs typeface="Arial MT"/>
              </a:rPr>
              <a:t>a</a:t>
            </a:r>
            <a:r>
              <a:rPr sz="3250" spc="-45" dirty="0">
                <a:solidFill>
                  <a:srgbClr val="04001D"/>
                </a:solidFill>
                <a:latin typeface="Arial MT"/>
                <a:cs typeface="Arial MT"/>
              </a:rPr>
              <a:t> </a:t>
            </a:r>
            <a:r>
              <a:rPr sz="3250" spc="85" dirty="0">
                <a:solidFill>
                  <a:srgbClr val="04001D"/>
                </a:solidFill>
                <a:latin typeface="Arial MT"/>
                <a:cs typeface="Arial MT"/>
              </a:rPr>
              <a:t>central</a:t>
            </a:r>
            <a:r>
              <a:rPr sz="3250" spc="-50" dirty="0">
                <a:solidFill>
                  <a:srgbClr val="04001D"/>
                </a:solidFill>
                <a:latin typeface="Arial MT"/>
                <a:cs typeface="Arial MT"/>
              </a:rPr>
              <a:t> </a:t>
            </a:r>
            <a:r>
              <a:rPr sz="3250" spc="-10" dirty="0">
                <a:solidFill>
                  <a:srgbClr val="04001D"/>
                </a:solidFill>
                <a:latin typeface="Arial MT"/>
                <a:cs typeface="Arial MT"/>
              </a:rPr>
              <a:t>server.</a:t>
            </a:r>
            <a:endParaRPr sz="325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523999" cy="625292"/>
          </a:xfrm>
          <a:prstGeom prst="rect">
            <a:avLst/>
          </a:prstGeom>
        </p:spPr>
      </p:pic>
      <p:pic>
        <p:nvPicPr>
          <p:cNvPr id="3" name="object 3"/>
          <p:cNvPicPr/>
          <p:nvPr/>
        </p:nvPicPr>
        <p:blipFill>
          <a:blip r:embed="rId3" cstate="print"/>
          <a:stretch>
            <a:fillRect/>
          </a:stretch>
        </p:blipFill>
        <p:spPr>
          <a:xfrm>
            <a:off x="12787834" y="9258300"/>
            <a:ext cx="4010024" cy="1028699"/>
          </a:xfrm>
          <a:prstGeom prst="rect">
            <a:avLst/>
          </a:prstGeom>
        </p:spPr>
      </p:pic>
      <p:pic>
        <p:nvPicPr>
          <p:cNvPr id="4" name="object 4"/>
          <p:cNvPicPr/>
          <p:nvPr/>
        </p:nvPicPr>
        <p:blipFill>
          <a:blip r:embed="rId4" cstate="print"/>
          <a:stretch>
            <a:fillRect/>
          </a:stretch>
        </p:blipFill>
        <p:spPr>
          <a:xfrm>
            <a:off x="0" y="8506652"/>
            <a:ext cx="3067359" cy="1780347"/>
          </a:xfrm>
          <a:prstGeom prst="rect">
            <a:avLst/>
          </a:prstGeom>
        </p:spPr>
      </p:pic>
      <p:pic>
        <p:nvPicPr>
          <p:cNvPr id="5" name="object 5"/>
          <p:cNvPicPr/>
          <p:nvPr/>
        </p:nvPicPr>
        <p:blipFill>
          <a:blip r:embed="rId5" cstate="print"/>
          <a:stretch>
            <a:fillRect/>
          </a:stretch>
        </p:blipFill>
        <p:spPr>
          <a:xfrm>
            <a:off x="14792965" y="0"/>
            <a:ext cx="3495034" cy="3094953"/>
          </a:xfrm>
          <a:prstGeom prst="rect">
            <a:avLst/>
          </a:prstGeom>
        </p:spPr>
      </p:pic>
      <p:pic>
        <p:nvPicPr>
          <p:cNvPr id="6" name="object 6"/>
          <p:cNvPicPr/>
          <p:nvPr/>
        </p:nvPicPr>
        <p:blipFill>
          <a:blip r:embed="rId6" cstate="print"/>
          <a:stretch>
            <a:fillRect/>
          </a:stretch>
        </p:blipFill>
        <p:spPr>
          <a:xfrm>
            <a:off x="11301339" y="3227267"/>
            <a:ext cx="5867399" cy="3952874"/>
          </a:xfrm>
          <a:prstGeom prst="rect">
            <a:avLst/>
          </a:prstGeom>
        </p:spPr>
      </p:pic>
      <p:sp>
        <p:nvSpPr>
          <p:cNvPr id="7" name="object 7"/>
          <p:cNvSpPr txBox="1">
            <a:spLocks noGrp="1"/>
          </p:cNvSpPr>
          <p:nvPr>
            <p:ph type="title"/>
          </p:nvPr>
        </p:nvSpPr>
        <p:spPr>
          <a:xfrm>
            <a:off x="575721" y="803095"/>
            <a:ext cx="2632075" cy="812165"/>
          </a:xfrm>
          <a:prstGeom prst="rect">
            <a:avLst/>
          </a:prstGeom>
        </p:spPr>
        <p:txBody>
          <a:bodyPr vert="horz" wrap="square" lIns="0" tIns="13970" rIns="0" bIns="0" rtlCol="0">
            <a:spAutoFit/>
          </a:bodyPr>
          <a:lstStyle/>
          <a:p>
            <a:pPr marL="12700">
              <a:lnSpc>
                <a:spcPct val="100000"/>
              </a:lnSpc>
              <a:spcBef>
                <a:spcPts val="110"/>
              </a:spcBef>
            </a:pPr>
            <a:r>
              <a:rPr sz="5150" b="1" spc="204" dirty="0">
                <a:solidFill>
                  <a:srgbClr val="2A1511"/>
                </a:solidFill>
                <a:latin typeface="Arial"/>
                <a:cs typeface="Arial"/>
              </a:rPr>
              <a:t>GitHub:</a:t>
            </a:r>
            <a:endParaRPr sz="5150">
              <a:latin typeface="Arial"/>
              <a:cs typeface="Arial"/>
            </a:endParaRPr>
          </a:p>
        </p:txBody>
      </p:sp>
      <p:sp>
        <p:nvSpPr>
          <p:cNvPr id="8" name="object 8"/>
          <p:cNvSpPr txBox="1"/>
          <p:nvPr/>
        </p:nvSpPr>
        <p:spPr>
          <a:xfrm>
            <a:off x="575721" y="1731886"/>
            <a:ext cx="10252710" cy="7452168"/>
          </a:xfrm>
          <a:prstGeom prst="rect">
            <a:avLst/>
          </a:prstGeom>
        </p:spPr>
        <p:txBody>
          <a:bodyPr vert="horz" wrap="square" lIns="0" tIns="12065" rIns="0" bIns="0" rtlCol="0">
            <a:spAutoFit/>
          </a:bodyPr>
          <a:lstStyle/>
          <a:p>
            <a:pPr marL="12700" marR="5080" algn="just">
              <a:lnSpc>
                <a:spcPct val="121600"/>
              </a:lnSpc>
              <a:spcBef>
                <a:spcPts val="95"/>
              </a:spcBef>
            </a:pPr>
            <a:r>
              <a:rPr lang="en-US" sz="3300" spc="75" dirty="0">
                <a:solidFill>
                  <a:srgbClr val="04001D"/>
                </a:solidFill>
                <a:latin typeface="Arial MT"/>
                <a:cs typeface="Arial MT"/>
              </a:rPr>
              <a:t>1. GitHub is a web-based platform for collaborative development using Git.</a:t>
            </a:r>
          </a:p>
          <a:p>
            <a:pPr marL="12700" marR="5080" algn="just">
              <a:lnSpc>
                <a:spcPct val="121600"/>
              </a:lnSpc>
              <a:spcBef>
                <a:spcPts val="95"/>
              </a:spcBef>
            </a:pPr>
            <a:r>
              <a:rPr lang="en-US" sz="3300" spc="75" dirty="0">
                <a:solidFill>
                  <a:srgbClr val="04001D"/>
                </a:solidFill>
                <a:latin typeface="Arial MT"/>
                <a:cs typeface="Arial MT"/>
              </a:rPr>
              <a:t>2. It serves as a centralized location for storing, managing, and sharing code.</a:t>
            </a:r>
          </a:p>
          <a:p>
            <a:pPr marL="12700" marR="5080" algn="just">
              <a:lnSpc>
                <a:spcPct val="121600"/>
              </a:lnSpc>
              <a:spcBef>
                <a:spcPts val="95"/>
              </a:spcBef>
            </a:pPr>
            <a:r>
              <a:rPr lang="en-US" sz="3300" spc="75" dirty="0">
                <a:solidFill>
                  <a:srgbClr val="04001D"/>
                </a:solidFill>
                <a:latin typeface="Arial MT"/>
                <a:cs typeface="Arial MT"/>
              </a:rPr>
              <a:t>3. Users create repositories to host projects and track changes through Git version control.</a:t>
            </a:r>
          </a:p>
          <a:p>
            <a:pPr marL="12700" marR="5080" algn="just">
              <a:lnSpc>
                <a:spcPct val="121600"/>
              </a:lnSpc>
              <a:spcBef>
                <a:spcPts val="95"/>
              </a:spcBef>
            </a:pPr>
            <a:r>
              <a:rPr lang="en-US" sz="3300" spc="75" dirty="0">
                <a:solidFill>
                  <a:srgbClr val="04001D"/>
                </a:solidFill>
                <a:latin typeface="Arial MT"/>
                <a:cs typeface="Arial MT"/>
              </a:rPr>
              <a:t>4. Collaboration is facilitated, allowing multiple contributors to work on the same codebase.</a:t>
            </a:r>
          </a:p>
          <a:p>
            <a:pPr marL="12700" marR="5080" algn="just">
              <a:lnSpc>
                <a:spcPct val="121600"/>
              </a:lnSpc>
              <a:spcBef>
                <a:spcPts val="95"/>
              </a:spcBef>
            </a:pPr>
            <a:r>
              <a:rPr lang="en-US" sz="3300" spc="75" dirty="0">
                <a:solidFill>
                  <a:srgbClr val="04001D"/>
                </a:solidFill>
                <a:latin typeface="Arial MT"/>
                <a:cs typeface="Arial MT"/>
              </a:rPr>
              <a:t>5. GitHub provides features like issue tracking, pull requests, and discussions.</a:t>
            </a:r>
          </a:p>
          <a:p>
            <a:pPr marL="12700" marR="5080" algn="just">
              <a:lnSpc>
                <a:spcPct val="121600"/>
              </a:lnSpc>
              <a:spcBef>
                <a:spcPts val="95"/>
              </a:spcBef>
            </a:pPr>
            <a:r>
              <a:rPr lang="en-US" sz="3300" spc="75" dirty="0">
                <a:solidFill>
                  <a:srgbClr val="04001D"/>
                </a:solidFill>
                <a:latin typeface="Arial MT"/>
                <a:cs typeface="Arial MT"/>
              </a:rPr>
              <a:t>6. It is widely used for team-based software development and open-source projects.</a:t>
            </a:r>
            <a:endParaRPr sz="3300" dirty="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43625" y="749586"/>
            <a:ext cx="3740785" cy="864235"/>
          </a:xfrm>
          <a:prstGeom prst="rect">
            <a:avLst/>
          </a:prstGeom>
        </p:spPr>
        <p:txBody>
          <a:bodyPr vert="horz" wrap="square" lIns="0" tIns="12700" rIns="0" bIns="0" rtlCol="0">
            <a:spAutoFit/>
          </a:bodyPr>
          <a:lstStyle/>
          <a:p>
            <a:pPr marL="12700">
              <a:lnSpc>
                <a:spcPct val="100000"/>
              </a:lnSpc>
              <a:spcBef>
                <a:spcPts val="100"/>
              </a:spcBef>
            </a:pPr>
            <a:r>
              <a:rPr sz="5500" b="1" spc="200" dirty="0">
                <a:solidFill>
                  <a:srgbClr val="2A1511"/>
                </a:solidFill>
                <a:latin typeface="Arial"/>
                <a:cs typeface="Arial"/>
              </a:rPr>
              <a:t>Difference</a:t>
            </a:r>
            <a:endParaRPr sz="5500">
              <a:latin typeface="Arial"/>
              <a:cs typeface="Arial"/>
            </a:endParaRPr>
          </a:p>
        </p:txBody>
      </p:sp>
      <p:sp>
        <p:nvSpPr>
          <p:cNvPr id="3" name="object 3"/>
          <p:cNvSpPr txBox="1">
            <a:spLocks noGrp="1"/>
          </p:cNvSpPr>
          <p:nvPr>
            <p:ph sz="half" idx="2"/>
          </p:nvPr>
        </p:nvSpPr>
        <p:spPr>
          <a:prstGeom prst="rect">
            <a:avLst/>
          </a:prstGeom>
        </p:spPr>
        <p:txBody>
          <a:bodyPr vert="horz" wrap="square" lIns="0" tIns="12700" rIns="0" bIns="0" rtlCol="0">
            <a:spAutoFit/>
          </a:bodyPr>
          <a:lstStyle/>
          <a:p>
            <a:pPr marL="502284" algn="ctr">
              <a:lnSpc>
                <a:spcPct val="100000"/>
              </a:lnSpc>
              <a:spcBef>
                <a:spcPts val="100"/>
              </a:spcBef>
            </a:pPr>
            <a:r>
              <a:rPr spc="280" dirty="0"/>
              <a:t>Git</a:t>
            </a:r>
          </a:p>
          <a:p>
            <a:pPr marL="12700" marR="5080">
              <a:lnSpc>
                <a:spcPct val="145400"/>
              </a:lnSpc>
              <a:spcBef>
                <a:spcPts val="2625"/>
              </a:spcBef>
            </a:pPr>
            <a:r>
              <a:rPr sz="3450" b="0" spc="120" dirty="0">
                <a:solidFill>
                  <a:srgbClr val="04001D"/>
                </a:solidFill>
                <a:latin typeface="Arial MT"/>
                <a:cs typeface="Arial MT"/>
              </a:rPr>
              <a:t>Distributed</a:t>
            </a:r>
            <a:r>
              <a:rPr sz="3450" b="0" spc="-25" dirty="0">
                <a:solidFill>
                  <a:srgbClr val="04001D"/>
                </a:solidFill>
                <a:latin typeface="Arial MT"/>
                <a:cs typeface="Arial MT"/>
              </a:rPr>
              <a:t> </a:t>
            </a:r>
            <a:r>
              <a:rPr sz="3450" b="0" spc="50" dirty="0">
                <a:solidFill>
                  <a:srgbClr val="04001D"/>
                </a:solidFill>
                <a:latin typeface="Arial MT"/>
                <a:cs typeface="Arial MT"/>
              </a:rPr>
              <a:t>version</a:t>
            </a:r>
            <a:r>
              <a:rPr sz="3450" b="0" spc="-25" dirty="0">
                <a:solidFill>
                  <a:srgbClr val="04001D"/>
                </a:solidFill>
                <a:latin typeface="Arial MT"/>
                <a:cs typeface="Arial MT"/>
              </a:rPr>
              <a:t> </a:t>
            </a:r>
            <a:r>
              <a:rPr sz="3450" b="0" spc="135" dirty="0">
                <a:solidFill>
                  <a:srgbClr val="04001D"/>
                </a:solidFill>
                <a:latin typeface="Arial MT"/>
                <a:cs typeface="Arial MT"/>
              </a:rPr>
              <a:t>control</a:t>
            </a:r>
            <a:r>
              <a:rPr sz="3450" b="0" spc="-25" dirty="0">
                <a:solidFill>
                  <a:srgbClr val="04001D"/>
                </a:solidFill>
                <a:latin typeface="Arial MT"/>
                <a:cs typeface="Arial MT"/>
              </a:rPr>
              <a:t> </a:t>
            </a:r>
            <a:r>
              <a:rPr sz="3450" b="0" spc="55" dirty="0">
                <a:solidFill>
                  <a:srgbClr val="04001D"/>
                </a:solidFill>
                <a:latin typeface="Arial MT"/>
                <a:cs typeface="Arial MT"/>
              </a:rPr>
              <a:t>system. </a:t>
            </a:r>
            <a:r>
              <a:rPr sz="3450" b="0" spc="85" dirty="0">
                <a:solidFill>
                  <a:srgbClr val="04001D"/>
                </a:solidFill>
                <a:latin typeface="Arial MT"/>
                <a:cs typeface="Arial MT"/>
              </a:rPr>
              <a:t>Operates</a:t>
            </a:r>
            <a:r>
              <a:rPr sz="3450" b="0" spc="-55" dirty="0">
                <a:solidFill>
                  <a:srgbClr val="04001D"/>
                </a:solidFill>
                <a:latin typeface="Arial MT"/>
                <a:cs typeface="Arial MT"/>
              </a:rPr>
              <a:t> </a:t>
            </a:r>
            <a:r>
              <a:rPr sz="3450" b="0" spc="75" dirty="0">
                <a:solidFill>
                  <a:srgbClr val="04001D"/>
                </a:solidFill>
                <a:latin typeface="Arial MT"/>
                <a:cs typeface="Arial MT"/>
              </a:rPr>
              <a:t>on</a:t>
            </a:r>
            <a:r>
              <a:rPr sz="3450" b="0" spc="-50" dirty="0">
                <a:solidFill>
                  <a:srgbClr val="04001D"/>
                </a:solidFill>
                <a:latin typeface="Arial MT"/>
                <a:cs typeface="Arial MT"/>
              </a:rPr>
              <a:t> </a:t>
            </a:r>
            <a:r>
              <a:rPr sz="3450" b="0" dirty="0">
                <a:solidFill>
                  <a:srgbClr val="04001D"/>
                </a:solidFill>
                <a:latin typeface="Arial MT"/>
                <a:cs typeface="Arial MT"/>
              </a:rPr>
              <a:t>a</a:t>
            </a:r>
            <a:r>
              <a:rPr sz="3450" b="0" spc="-50" dirty="0">
                <a:solidFill>
                  <a:srgbClr val="04001D"/>
                </a:solidFill>
                <a:latin typeface="Arial MT"/>
                <a:cs typeface="Arial MT"/>
              </a:rPr>
              <a:t> </a:t>
            </a:r>
            <a:r>
              <a:rPr sz="3450" b="0" spc="60" dirty="0">
                <a:solidFill>
                  <a:srgbClr val="04001D"/>
                </a:solidFill>
                <a:latin typeface="Arial MT"/>
                <a:cs typeface="Arial MT"/>
              </a:rPr>
              <a:t>developer's</a:t>
            </a:r>
            <a:r>
              <a:rPr sz="3450" b="0" spc="-55" dirty="0">
                <a:solidFill>
                  <a:srgbClr val="04001D"/>
                </a:solidFill>
                <a:latin typeface="Arial MT"/>
                <a:cs typeface="Arial MT"/>
              </a:rPr>
              <a:t> </a:t>
            </a:r>
            <a:r>
              <a:rPr sz="3450" b="0" spc="-10" dirty="0">
                <a:solidFill>
                  <a:srgbClr val="04001D"/>
                </a:solidFill>
                <a:latin typeface="Arial MT"/>
                <a:cs typeface="Arial MT"/>
              </a:rPr>
              <a:t>machine. </a:t>
            </a:r>
            <a:r>
              <a:rPr sz="3450" b="0" dirty="0">
                <a:solidFill>
                  <a:srgbClr val="04001D"/>
                </a:solidFill>
                <a:latin typeface="Arial MT"/>
                <a:cs typeface="Arial MT"/>
              </a:rPr>
              <a:t>Manages</a:t>
            </a:r>
            <a:r>
              <a:rPr sz="3450" b="0" spc="55" dirty="0">
                <a:solidFill>
                  <a:srgbClr val="04001D"/>
                </a:solidFill>
                <a:latin typeface="Arial MT"/>
                <a:cs typeface="Arial MT"/>
              </a:rPr>
              <a:t> </a:t>
            </a:r>
            <a:r>
              <a:rPr sz="3450" b="0" spc="150" dirty="0">
                <a:solidFill>
                  <a:srgbClr val="04001D"/>
                </a:solidFill>
                <a:latin typeface="Arial MT"/>
                <a:cs typeface="Arial MT"/>
              </a:rPr>
              <a:t>code</a:t>
            </a:r>
            <a:r>
              <a:rPr sz="3450" b="0" spc="55" dirty="0">
                <a:solidFill>
                  <a:srgbClr val="04001D"/>
                </a:solidFill>
                <a:latin typeface="Arial MT"/>
                <a:cs typeface="Arial MT"/>
              </a:rPr>
              <a:t> </a:t>
            </a:r>
            <a:r>
              <a:rPr sz="3450" b="0" dirty="0">
                <a:solidFill>
                  <a:srgbClr val="04001D"/>
                </a:solidFill>
                <a:latin typeface="Arial MT"/>
                <a:cs typeface="Arial MT"/>
              </a:rPr>
              <a:t>versions</a:t>
            </a:r>
            <a:r>
              <a:rPr sz="3450" b="0" spc="55" dirty="0">
                <a:solidFill>
                  <a:srgbClr val="04001D"/>
                </a:solidFill>
                <a:latin typeface="Arial MT"/>
                <a:cs typeface="Arial MT"/>
              </a:rPr>
              <a:t> </a:t>
            </a:r>
            <a:r>
              <a:rPr sz="3450" b="0" spc="-10" dirty="0">
                <a:solidFill>
                  <a:srgbClr val="04001D"/>
                </a:solidFill>
                <a:latin typeface="Arial MT"/>
                <a:cs typeface="Arial MT"/>
              </a:rPr>
              <a:t>locally.</a:t>
            </a:r>
            <a:endParaRPr sz="3450">
              <a:latin typeface="Arial MT"/>
              <a:cs typeface="Arial MT"/>
            </a:endParaRPr>
          </a:p>
          <a:p>
            <a:pPr marL="12700" marR="2134870" algn="just">
              <a:lnSpc>
                <a:spcPct val="145400"/>
              </a:lnSpc>
            </a:pPr>
            <a:r>
              <a:rPr sz="3450" b="0" dirty="0">
                <a:solidFill>
                  <a:srgbClr val="04001D"/>
                </a:solidFill>
                <a:latin typeface="Arial MT"/>
                <a:cs typeface="Arial MT"/>
              </a:rPr>
              <a:t>No</a:t>
            </a:r>
            <a:r>
              <a:rPr sz="3450" b="0" spc="-55" dirty="0">
                <a:solidFill>
                  <a:srgbClr val="04001D"/>
                </a:solidFill>
                <a:latin typeface="Arial MT"/>
                <a:cs typeface="Arial MT"/>
              </a:rPr>
              <a:t> </a:t>
            </a:r>
            <a:r>
              <a:rPr sz="3450" b="0" spc="130" dirty="0">
                <a:solidFill>
                  <a:srgbClr val="04001D"/>
                </a:solidFill>
                <a:latin typeface="Arial MT"/>
                <a:cs typeface="Arial MT"/>
              </a:rPr>
              <a:t>internet</a:t>
            </a:r>
            <a:r>
              <a:rPr sz="3450" b="0" spc="-50" dirty="0">
                <a:solidFill>
                  <a:srgbClr val="04001D"/>
                </a:solidFill>
                <a:latin typeface="Arial MT"/>
                <a:cs typeface="Arial MT"/>
              </a:rPr>
              <a:t> </a:t>
            </a:r>
            <a:r>
              <a:rPr sz="3450" b="0" spc="80" dirty="0">
                <a:solidFill>
                  <a:srgbClr val="04001D"/>
                </a:solidFill>
                <a:latin typeface="Arial MT"/>
                <a:cs typeface="Arial MT"/>
              </a:rPr>
              <a:t>dependency. </a:t>
            </a:r>
            <a:r>
              <a:rPr sz="3450" b="0" dirty="0">
                <a:solidFill>
                  <a:srgbClr val="04001D"/>
                </a:solidFill>
                <a:latin typeface="Arial MT"/>
                <a:cs typeface="Arial MT"/>
              </a:rPr>
              <a:t>No</a:t>
            </a:r>
            <a:r>
              <a:rPr sz="3450" b="0" spc="-30" dirty="0">
                <a:solidFill>
                  <a:srgbClr val="04001D"/>
                </a:solidFill>
                <a:latin typeface="Arial MT"/>
                <a:cs typeface="Arial MT"/>
              </a:rPr>
              <a:t> </a:t>
            </a:r>
            <a:r>
              <a:rPr sz="3450" b="0" spc="90" dirty="0">
                <a:solidFill>
                  <a:srgbClr val="04001D"/>
                </a:solidFill>
                <a:latin typeface="Arial MT"/>
                <a:cs typeface="Arial MT"/>
              </a:rPr>
              <a:t>collaboration</a:t>
            </a:r>
            <a:r>
              <a:rPr sz="3450" b="0" spc="-25" dirty="0">
                <a:solidFill>
                  <a:srgbClr val="04001D"/>
                </a:solidFill>
                <a:latin typeface="Arial MT"/>
                <a:cs typeface="Arial MT"/>
              </a:rPr>
              <a:t> </a:t>
            </a:r>
            <a:r>
              <a:rPr sz="3450" b="0" spc="75" dirty="0">
                <a:solidFill>
                  <a:srgbClr val="04001D"/>
                </a:solidFill>
                <a:latin typeface="Arial MT"/>
                <a:cs typeface="Arial MT"/>
              </a:rPr>
              <a:t>features </a:t>
            </a:r>
            <a:r>
              <a:rPr sz="3450" b="0" spc="160" dirty="0">
                <a:solidFill>
                  <a:srgbClr val="04001D"/>
                </a:solidFill>
                <a:latin typeface="Arial MT"/>
                <a:cs typeface="Arial MT"/>
              </a:rPr>
              <a:t>Command-</a:t>
            </a:r>
            <a:r>
              <a:rPr sz="3450" b="0" dirty="0">
                <a:solidFill>
                  <a:srgbClr val="04001D"/>
                </a:solidFill>
                <a:latin typeface="Arial MT"/>
                <a:cs typeface="Arial MT"/>
              </a:rPr>
              <a:t>line</a:t>
            </a:r>
            <a:r>
              <a:rPr sz="3450" b="0" spc="95" dirty="0">
                <a:solidFill>
                  <a:srgbClr val="04001D"/>
                </a:solidFill>
                <a:latin typeface="Arial MT"/>
                <a:cs typeface="Arial MT"/>
              </a:rPr>
              <a:t> </a:t>
            </a:r>
            <a:r>
              <a:rPr sz="3450" b="0" spc="50" dirty="0">
                <a:solidFill>
                  <a:srgbClr val="04001D"/>
                </a:solidFill>
                <a:latin typeface="Arial MT"/>
                <a:cs typeface="Arial MT"/>
              </a:rPr>
              <a:t>tool.</a:t>
            </a:r>
            <a:endParaRPr sz="3450">
              <a:latin typeface="Arial MT"/>
              <a:cs typeface="Arial MT"/>
            </a:endParaRPr>
          </a:p>
        </p:txBody>
      </p:sp>
      <p:pic>
        <p:nvPicPr>
          <p:cNvPr id="4" name="object 4"/>
          <p:cNvPicPr/>
          <p:nvPr/>
        </p:nvPicPr>
        <p:blipFill>
          <a:blip r:embed="rId2" cstate="print"/>
          <a:stretch>
            <a:fillRect/>
          </a:stretch>
        </p:blipFill>
        <p:spPr>
          <a:xfrm>
            <a:off x="0" y="8620042"/>
            <a:ext cx="3235135" cy="1666957"/>
          </a:xfrm>
          <a:prstGeom prst="rect">
            <a:avLst/>
          </a:prstGeom>
        </p:spPr>
      </p:pic>
      <p:sp>
        <p:nvSpPr>
          <p:cNvPr id="5" name="object 5"/>
          <p:cNvSpPr txBox="1">
            <a:spLocks noGrp="1"/>
          </p:cNvSpPr>
          <p:nvPr>
            <p:ph sz="half" idx="3"/>
          </p:nvPr>
        </p:nvSpPr>
        <p:spPr>
          <a:prstGeom prst="rect">
            <a:avLst/>
          </a:prstGeom>
        </p:spPr>
        <p:txBody>
          <a:bodyPr vert="horz" wrap="square" lIns="0" tIns="12700" rIns="0" bIns="0" rtlCol="0">
            <a:spAutoFit/>
          </a:bodyPr>
          <a:lstStyle/>
          <a:p>
            <a:pPr marL="1136015">
              <a:lnSpc>
                <a:spcPct val="100000"/>
              </a:lnSpc>
              <a:spcBef>
                <a:spcPts val="100"/>
              </a:spcBef>
            </a:pPr>
            <a:r>
              <a:rPr spc="210" dirty="0"/>
              <a:t>GitHub</a:t>
            </a:r>
          </a:p>
          <a:p>
            <a:pPr marL="12700">
              <a:lnSpc>
                <a:spcPct val="100000"/>
              </a:lnSpc>
              <a:spcBef>
                <a:spcPts val="4505"/>
              </a:spcBef>
            </a:pPr>
            <a:r>
              <a:rPr sz="3450" b="0" spc="229" dirty="0">
                <a:solidFill>
                  <a:srgbClr val="04001D"/>
                </a:solidFill>
                <a:latin typeface="Arial MT"/>
                <a:cs typeface="Arial MT"/>
              </a:rPr>
              <a:t>Web-</a:t>
            </a:r>
            <a:r>
              <a:rPr sz="3450" b="0" spc="80" dirty="0">
                <a:solidFill>
                  <a:srgbClr val="04001D"/>
                </a:solidFill>
                <a:latin typeface="Arial MT"/>
                <a:cs typeface="Arial MT"/>
              </a:rPr>
              <a:t>based</a:t>
            </a:r>
            <a:r>
              <a:rPr sz="3450" b="0" spc="-10" dirty="0">
                <a:solidFill>
                  <a:srgbClr val="04001D"/>
                </a:solidFill>
                <a:latin typeface="Arial MT"/>
                <a:cs typeface="Arial MT"/>
              </a:rPr>
              <a:t> </a:t>
            </a:r>
            <a:r>
              <a:rPr sz="3450" b="0" spc="80" dirty="0">
                <a:solidFill>
                  <a:srgbClr val="04001D"/>
                </a:solidFill>
                <a:latin typeface="Arial MT"/>
                <a:cs typeface="Arial MT"/>
              </a:rPr>
              <a:t>platform.</a:t>
            </a:r>
            <a:endParaRPr sz="3450">
              <a:latin typeface="Arial MT"/>
              <a:cs typeface="Arial MT"/>
            </a:endParaRPr>
          </a:p>
          <a:p>
            <a:pPr marL="12700" marR="5080">
              <a:lnSpc>
                <a:spcPct val="145400"/>
              </a:lnSpc>
            </a:pPr>
            <a:r>
              <a:rPr sz="3450" b="0" spc="55" dirty="0">
                <a:solidFill>
                  <a:srgbClr val="04001D"/>
                </a:solidFill>
                <a:latin typeface="Arial MT"/>
                <a:cs typeface="Arial MT"/>
              </a:rPr>
              <a:t>Hosts</a:t>
            </a:r>
            <a:r>
              <a:rPr sz="3450" b="0" spc="-20" dirty="0">
                <a:solidFill>
                  <a:srgbClr val="04001D"/>
                </a:solidFill>
                <a:latin typeface="Arial MT"/>
                <a:cs typeface="Arial MT"/>
              </a:rPr>
              <a:t> </a:t>
            </a:r>
            <a:r>
              <a:rPr sz="3450" b="0" spc="95" dirty="0">
                <a:solidFill>
                  <a:srgbClr val="04001D"/>
                </a:solidFill>
                <a:latin typeface="Arial MT"/>
                <a:cs typeface="Arial MT"/>
              </a:rPr>
              <a:t>repositories</a:t>
            </a:r>
            <a:r>
              <a:rPr sz="3450" b="0" spc="-20" dirty="0">
                <a:solidFill>
                  <a:srgbClr val="04001D"/>
                </a:solidFill>
                <a:latin typeface="Arial MT"/>
                <a:cs typeface="Arial MT"/>
              </a:rPr>
              <a:t> </a:t>
            </a:r>
            <a:r>
              <a:rPr sz="3450" b="0" dirty="0">
                <a:solidFill>
                  <a:srgbClr val="04001D"/>
                </a:solidFill>
                <a:latin typeface="Arial MT"/>
                <a:cs typeface="Arial MT"/>
              </a:rPr>
              <a:t>in</a:t>
            </a:r>
            <a:r>
              <a:rPr sz="3450" b="0" spc="-20" dirty="0">
                <a:solidFill>
                  <a:srgbClr val="04001D"/>
                </a:solidFill>
                <a:latin typeface="Arial MT"/>
                <a:cs typeface="Arial MT"/>
              </a:rPr>
              <a:t> </a:t>
            </a:r>
            <a:r>
              <a:rPr sz="3450" b="0" spc="150" dirty="0">
                <a:solidFill>
                  <a:srgbClr val="04001D"/>
                </a:solidFill>
                <a:latin typeface="Arial MT"/>
                <a:cs typeface="Arial MT"/>
              </a:rPr>
              <a:t>the</a:t>
            </a:r>
            <a:r>
              <a:rPr sz="3450" b="0" spc="-15" dirty="0">
                <a:solidFill>
                  <a:srgbClr val="04001D"/>
                </a:solidFill>
                <a:latin typeface="Arial MT"/>
                <a:cs typeface="Arial MT"/>
              </a:rPr>
              <a:t> </a:t>
            </a:r>
            <a:r>
              <a:rPr sz="3450" b="0" spc="40" dirty="0">
                <a:solidFill>
                  <a:srgbClr val="04001D"/>
                </a:solidFill>
                <a:latin typeface="Arial MT"/>
                <a:cs typeface="Arial MT"/>
              </a:rPr>
              <a:t>cloud. </a:t>
            </a:r>
            <a:r>
              <a:rPr sz="3450" b="0" dirty="0">
                <a:solidFill>
                  <a:srgbClr val="04001D"/>
                </a:solidFill>
                <a:latin typeface="Arial MT"/>
                <a:cs typeface="Arial MT"/>
              </a:rPr>
              <a:t>Provides</a:t>
            </a:r>
            <a:r>
              <a:rPr sz="3450" b="0" spc="45" dirty="0">
                <a:solidFill>
                  <a:srgbClr val="04001D"/>
                </a:solidFill>
                <a:latin typeface="Arial MT"/>
                <a:cs typeface="Arial MT"/>
              </a:rPr>
              <a:t> </a:t>
            </a:r>
            <a:r>
              <a:rPr sz="3450" b="0" spc="160" dirty="0">
                <a:solidFill>
                  <a:srgbClr val="04001D"/>
                </a:solidFill>
                <a:latin typeface="Arial MT"/>
                <a:cs typeface="Arial MT"/>
              </a:rPr>
              <a:t>project</a:t>
            </a:r>
            <a:r>
              <a:rPr sz="3450" b="0" spc="50" dirty="0">
                <a:solidFill>
                  <a:srgbClr val="04001D"/>
                </a:solidFill>
                <a:latin typeface="Arial MT"/>
                <a:cs typeface="Arial MT"/>
              </a:rPr>
              <a:t> </a:t>
            </a:r>
            <a:r>
              <a:rPr sz="3450" b="0" spc="75" dirty="0">
                <a:solidFill>
                  <a:srgbClr val="04001D"/>
                </a:solidFill>
                <a:latin typeface="Arial MT"/>
                <a:cs typeface="Arial MT"/>
              </a:rPr>
              <a:t>management</a:t>
            </a:r>
            <a:r>
              <a:rPr sz="3450" b="0" spc="50" dirty="0">
                <a:solidFill>
                  <a:srgbClr val="04001D"/>
                </a:solidFill>
                <a:latin typeface="Arial MT"/>
                <a:cs typeface="Arial MT"/>
              </a:rPr>
              <a:t> </a:t>
            </a:r>
            <a:r>
              <a:rPr sz="3450" b="0" spc="-10" dirty="0">
                <a:solidFill>
                  <a:srgbClr val="04001D"/>
                </a:solidFill>
                <a:latin typeface="Arial MT"/>
                <a:cs typeface="Arial MT"/>
              </a:rPr>
              <a:t>features. </a:t>
            </a:r>
            <a:r>
              <a:rPr sz="3450" b="0" dirty="0">
                <a:solidFill>
                  <a:srgbClr val="04001D"/>
                </a:solidFill>
                <a:latin typeface="Arial MT"/>
                <a:cs typeface="Arial MT"/>
              </a:rPr>
              <a:t>Requires</a:t>
            </a:r>
            <a:r>
              <a:rPr sz="3450" b="0" spc="-45" dirty="0">
                <a:solidFill>
                  <a:srgbClr val="04001D"/>
                </a:solidFill>
                <a:latin typeface="Arial MT"/>
                <a:cs typeface="Arial MT"/>
              </a:rPr>
              <a:t> </a:t>
            </a:r>
            <a:r>
              <a:rPr sz="3450" b="0" spc="130" dirty="0">
                <a:solidFill>
                  <a:srgbClr val="04001D"/>
                </a:solidFill>
                <a:latin typeface="Arial MT"/>
                <a:cs typeface="Arial MT"/>
              </a:rPr>
              <a:t>internet</a:t>
            </a:r>
            <a:r>
              <a:rPr sz="3450" b="0" spc="-45" dirty="0">
                <a:solidFill>
                  <a:srgbClr val="04001D"/>
                </a:solidFill>
                <a:latin typeface="Arial MT"/>
                <a:cs typeface="Arial MT"/>
              </a:rPr>
              <a:t> </a:t>
            </a:r>
            <a:r>
              <a:rPr sz="3450" b="0" spc="65" dirty="0">
                <a:solidFill>
                  <a:srgbClr val="04001D"/>
                </a:solidFill>
                <a:latin typeface="Arial MT"/>
                <a:cs typeface="Arial MT"/>
              </a:rPr>
              <a:t>access</a:t>
            </a:r>
            <a:r>
              <a:rPr sz="3450" b="0" spc="-45" dirty="0">
                <a:solidFill>
                  <a:srgbClr val="04001D"/>
                </a:solidFill>
                <a:latin typeface="Arial MT"/>
                <a:cs typeface="Arial MT"/>
              </a:rPr>
              <a:t> </a:t>
            </a:r>
            <a:r>
              <a:rPr sz="3450" b="0" spc="125" dirty="0">
                <a:solidFill>
                  <a:srgbClr val="04001D"/>
                </a:solidFill>
                <a:latin typeface="Arial MT"/>
                <a:cs typeface="Arial MT"/>
              </a:rPr>
              <a:t>for</a:t>
            </a:r>
            <a:r>
              <a:rPr sz="3450" b="0" spc="-40" dirty="0">
                <a:solidFill>
                  <a:srgbClr val="04001D"/>
                </a:solidFill>
                <a:latin typeface="Arial MT"/>
                <a:cs typeface="Arial MT"/>
              </a:rPr>
              <a:t> </a:t>
            </a:r>
            <a:r>
              <a:rPr sz="3450" b="0" spc="-10" dirty="0">
                <a:solidFill>
                  <a:srgbClr val="04001D"/>
                </a:solidFill>
                <a:latin typeface="Arial MT"/>
                <a:cs typeface="Arial MT"/>
              </a:rPr>
              <a:t>usage.</a:t>
            </a:r>
            <a:endParaRPr sz="3450">
              <a:latin typeface="Arial MT"/>
              <a:cs typeface="Arial MT"/>
            </a:endParaRPr>
          </a:p>
          <a:p>
            <a:pPr marL="12700" marR="1478280">
              <a:lnSpc>
                <a:spcPct val="145400"/>
              </a:lnSpc>
            </a:pPr>
            <a:r>
              <a:rPr sz="3450" b="0" spc="60" dirty="0">
                <a:solidFill>
                  <a:srgbClr val="04001D"/>
                </a:solidFill>
                <a:latin typeface="Arial MT"/>
                <a:cs typeface="Arial MT"/>
              </a:rPr>
              <a:t>Facilitates</a:t>
            </a:r>
            <a:r>
              <a:rPr sz="3450" b="0" spc="-25" dirty="0">
                <a:solidFill>
                  <a:srgbClr val="04001D"/>
                </a:solidFill>
                <a:latin typeface="Arial MT"/>
                <a:cs typeface="Arial MT"/>
              </a:rPr>
              <a:t> </a:t>
            </a:r>
            <a:r>
              <a:rPr sz="3450" b="0" spc="140" dirty="0">
                <a:solidFill>
                  <a:srgbClr val="04001D"/>
                </a:solidFill>
                <a:latin typeface="Arial MT"/>
                <a:cs typeface="Arial MT"/>
              </a:rPr>
              <a:t>remote</a:t>
            </a:r>
            <a:r>
              <a:rPr sz="3450" b="0" spc="-20" dirty="0">
                <a:solidFill>
                  <a:srgbClr val="04001D"/>
                </a:solidFill>
                <a:latin typeface="Arial MT"/>
                <a:cs typeface="Arial MT"/>
              </a:rPr>
              <a:t> </a:t>
            </a:r>
            <a:r>
              <a:rPr sz="3450" b="0" spc="55" dirty="0">
                <a:solidFill>
                  <a:srgbClr val="04001D"/>
                </a:solidFill>
                <a:latin typeface="Arial MT"/>
                <a:cs typeface="Arial MT"/>
              </a:rPr>
              <a:t>collaboration. </a:t>
            </a:r>
            <a:r>
              <a:rPr sz="3450" b="0" dirty="0">
                <a:solidFill>
                  <a:srgbClr val="04001D"/>
                </a:solidFill>
                <a:latin typeface="Arial MT"/>
                <a:cs typeface="Arial MT"/>
              </a:rPr>
              <a:t>Provides</a:t>
            </a:r>
            <a:r>
              <a:rPr sz="3450" b="0" spc="10" dirty="0">
                <a:solidFill>
                  <a:srgbClr val="04001D"/>
                </a:solidFill>
                <a:latin typeface="Arial MT"/>
                <a:cs typeface="Arial MT"/>
              </a:rPr>
              <a:t> </a:t>
            </a:r>
            <a:r>
              <a:rPr sz="3450" b="0" dirty="0">
                <a:solidFill>
                  <a:srgbClr val="04001D"/>
                </a:solidFill>
                <a:latin typeface="Arial MT"/>
                <a:cs typeface="Arial MT"/>
              </a:rPr>
              <a:t>a</a:t>
            </a:r>
            <a:r>
              <a:rPr sz="3450" b="0" spc="10" dirty="0">
                <a:solidFill>
                  <a:srgbClr val="04001D"/>
                </a:solidFill>
                <a:latin typeface="Arial MT"/>
                <a:cs typeface="Arial MT"/>
              </a:rPr>
              <a:t> </a:t>
            </a:r>
            <a:r>
              <a:rPr sz="3450" b="0" spc="55" dirty="0">
                <a:solidFill>
                  <a:srgbClr val="04001D"/>
                </a:solidFill>
                <a:latin typeface="Arial MT"/>
                <a:cs typeface="Arial MT"/>
              </a:rPr>
              <a:t>graphical</a:t>
            </a:r>
            <a:r>
              <a:rPr sz="3450" b="0" spc="15" dirty="0">
                <a:solidFill>
                  <a:srgbClr val="04001D"/>
                </a:solidFill>
                <a:latin typeface="Arial MT"/>
                <a:cs typeface="Arial MT"/>
              </a:rPr>
              <a:t> </a:t>
            </a:r>
            <a:r>
              <a:rPr sz="3450" b="0" spc="55" dirty="0">
                <a:solidFill>
                  <a:srgbClr val="04001D"/>
                </a:solidFill>
                <a:latin typeface="Arial MT"/>
                <a:cs typeface="Arial MT"/>
              </a:rPr>
              <a:t>interface.</a:t>
            </a:r>
            <a:endParaRPr sz="3450">
              <a:latin typeface="Arial MT"/>
              <a:cs typeface="Arial MT"/>
            </a:endParaRPr>
          </a:p>
        </p:txBody>
      </p:sp>
      <p:pic>
        <p:nvPicPr>
          <p:cNvPr id="6" name="object 6"/>
          <p:cNvPicPr/>
          <p:nvPr/>
        </p:nvPicPr>
        <p:blipFill>
          <a:blip r:embed="rId3" cstate="print"/>
          <a:stretch>
            <a:fillRect/>
          </a:stretch>
        </p:blipFill>
        <p:spPr>
          <a:xfrm>
            <a:off x="697093" y="3387497"/>
            <a:ext cx="134100" cy="134100"/>
          </a:xfrm>
          <a:prstGeom prst="rect">
            <a:avLst/>
          </a:prstGeom>
        </p:spPr>
      </p:pic>
      <p:pic>
        <p:nvPicPr>
          <p:cNvPr id="7" name="object 7"/>
          <p:cNvPicPr/>
          <p:nvPr/>
        </p:nvPicPr>
        <p:blipFill>
          <a:blip r:embed="rId3" cstate="print"/>
          <a:stretch>
            <a:fillRect/>
          </a:stretch>
        </p:blipFill>
        <p:spPr>
          <a:xfrm>
            <a:off x="697093" y="4151868"/>
            <a:ext cx="134100" cy="134100"/>
          </a:xfrm>
          <a:prstGeom prst="rect">
            <a:avLst/>
          </a:prstGeom>
        </p:spPr>
      </p:pic>
      <p:pic>
        <p:nvPicPr>
          <p:cNvPr id="8" name="object 8"/>
          <p:cNvPicPr/>
          <p:nvPr/>
        </p:nvPicPr>
        <p:blipFill>
          <a:blip r:embed="rId4" cstate="print"/>
          <a:stretch>
            <a:fillRect/>
          </a:stretch>
        </p:blipFill>
        <p:spPr>
          <a:xfrm>
            <a:off x="697093" y="4916240"/>
            <a:ext cx="134100" cy="134100"/>
          </a:xfrm>
          <a:prstGeom prst="rect">
            <a:avLst/>
          </a:prstGeom>
        </p:spPr>
      </p:pic>
      <p:pic>
        <p:nvPicPr>
          <p:cNvPr id="9" name="object 9"/>
          <p:cNvPicPr/>
          <p:nvPr/>
        </p:nvPicPr>
        <p:blipFill>
          <a:blip r:embed="rId4" cstate="print"/>
          <a:stretch>
            <a:fillRect/>
          </a:stretch>
        </p:blipFill>
        <p:spPr>
          <a:xfrm>
            <a:off x="697093" y="5680612"/>
            <a:ext cx="134100" cy="134100"/>
          </a:xfrm>
          <a:prstGeom prst="rect">
            <a:avLst/>
          </a:prstGeom>
        </p:spPr>
      </p:pic>
      <p:pic>
        <p:nvPicPr>
          <p:cNvPr id="10" name="object 10"/>
          <p:cNvPicPr/>
          <p:nvPr/>
        </p:nvPicPr>
        <p:blipFill>
          <a:blip r:embed="rId4" cstate="print"/>
          <a:stretch>
            <a:fillRect/>
          </a:stretch>
        </p:blipFill>
        <p:spPr>
          <a:xfrm>
            <a:off x="697093" y="6444984"/>
            <a:ext cx="134100" cy="134099"/>
          </a:xfrm>
          <a:prstGeom prst="rect">
            <a:avLst/>
          </a:prstGeom>
        </p:spPr>
      </p:pic>
      <p:pic>
        <p:nvPicPr>
          <p:cNvPr id="11" name="object 11"/>
          <p:cNvPicPr/>
          <p:nvPr/>
        </p:nvPicPr>
        <p:blipFill>
          <a:blip r:embed="rId4" cstate="print"/>
          <a:stretch>
            <a:fillRect/>
          </a:stretch>
        </p:blipFill>
        <p:spPr>
          <a:xfrm>
            <a:off x="697093" y="7209356"/>
            <a:ext cx="134100" cy="134099"/>
          </a:xfrm>
          <a:prstGeom prst="rect">
            <a:avLst/>
          </a:prstGeom>
        </p:spPr>
      </p:pic>
      <p:pic>
        <p:nvPicPr>
          <p:cNvPr id="12" name="object 12"/>
          <p:cNvPicPr/>
          <p:nvPr/>
        </p:nvPicPr>
        <p:blipFill>
          <a:blip r:embed="rId5" cstate="print"/>
          <a:stretch>
            <a:fillRect/>
          </a:stretch>
        </p:blipFill>
        <p:spPr>
          <a:xfrm>
            <a:off x="9519480" y="3387497"/>
            <a:ext cx="134100" cy="134100"/>
          </a:xfrm>
          <a:prstGeom prst="rect">
            <a:avLst/>
          </a:prstGeom>
        </p:spPr>
      </p:pic>
      <p:pic>
        <p:nvPicPr>
          <p:cNvPr id="13" name="object 13"/>
          <p:cNvPicPr/>
          <p:nvPr/>
        </p:nvPicPr>
        <p:blipFill>
          <a:blip r:embed="rId5" cstate="print"/>
          <a:stretch>
            <a:fillRect/>
          </a:stretch>
        </p:blipFill>
        <p:spPr>
          <a:xfrm>
            <a:off x="9519480" y="4151868"/>
            <a:ext cx="134100" cy="134100"/>
          </a:xfrm>
          <a:prstGeom prst="rect">
            <a:avLst/>
          </a:prstGeom>
        </p:spPr>
      </p:pic>
      <p:pic>
        <p:nvPicPr>
          <p:cNvPr id="14" name="object 14"/>
          <p:cNvPicPr/>
          <p:nvPr/>
        </p:nvPicPr>
        <p:blipFill>
          <a:blip r:embed="rId6" cstate="print"/>
          <a:stretch>
            <a:fillRect/>
          </a:stretch>
        </p:blipFill>
        <p:spPr>
          <a:xfrm>
            <a:off x="9519480" y="4916240"/>
            <a:ext cx="134100" cy="134100"/>
          </a:xfrm>
          <a:prstGeom prst="rect">
            <a:avLst/>
          </a:prstGeom>
        </p:spPr>
      </p:pic>
      <p:pic>
        <p:nvPicPr>
          <p:cNvPr id="15" name="object 15"/>
          <p:cNvPicPr/>
          <p:nvPr/>
        </p:nvPicPr>
        <p:blipFill>
          <a:blip r:embed="rId6" cstate="print"/>
          <a:stretch>
            <a:fillRect/>
          </a:stretch>
        </p:blipFill>
        <p:spPr>
          <a:xfrm>
            <a:off x="9519480" y="5680612"/>
            <a:ext cx="134100" cy="134100"/>
          </a:xfrm>
          <a:prstGeom prst="rect">
            <a:avLst/>
          </a:prstGeom>
        </p:spPr>
      </p:pic>
      <p:pic>
        <p:nvPicPr>
          <p:cNvPr id="16" name="object 16"/>
          <p:cNvPicPr/>
          <p:nvPr/>
        </p:nvPicPr>
        <p:blipFill>
          <a:blip r:embed="rId6" cstate="print"/>
          <a:stretch>
            <a:fillRect/>
          </a:stretch>
        </p:blipFill>
        <p:spPr>
          <a:xfrm>
            <a:off x="9519480" y="6444984"/>
            <a:ext cx="134100" cy="134099"/>
          </a:xfrm>
          <a:prstGeom prst="rect">
            <a:avLst/>
          </a:prstGeom>
        </p:spPr>
      </p:pic>
      <p:pic>
        <p:nvPicPr>
          <p:cNvPr id="17" name="object 17"/>
          <p:cNvPicPr/>
          <p:nvPr/>
        </p:nvPicPr>
        <p:blipFill>
          <a:blip r:embed="rId6" cstate="print"/>
          <a:stretch>
            <a:fillRect/>
          </a:stretch>
        </p:blipFill>
        <p:spPr>
          <a:xfrm>
            <a:off x="9519480" y="7209356"/>
            <a:ext cx="134100" cy="1340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549797" cy="751266"/>
          </a:xfrm>
          <a:prstGeom prst="rect">
            <a:avLst/>
          </a:prstGeom>
        </p:spPr>
      </p:pic>
      <p:pic>
        <p:nvPicPr>
          <p:cNvPr id="3" name="object 3"/>
          <p:cNvPicPr/>
          <p:nvPr/>
        </p:nvPicPr>
        <p:blipFill>
          <a:blip r:embed="rId3" cstate="print"/>
          <a:stretch>
            <a:fillRect/>
          </a:stretch>
        </p:blipFill>
        <p:spPr>
          <a:xfrm>
            <a:off x="16104351" y="9258300"/>
            <a:ext cx="2183647" cy="1028699"/>
          </a:xfrm>
          <a:prstGeom prst="rect">
            <a:avLst/>
          </a:prstGeom>
        </p:spPr>
      </p:pic>
      <p:pic>
        <p:nvPicPr>
          <p:cNvPr id="4" name="object 4"/>
          <p:cNvPicPr/>
          <p:nvPr/>
        </p:nvPicPr>
        <p:blipFill>
          <a:blip r:embed="rId4" cstate="print"/>
          <a:stretch>
            <a:fillRect/>
          </a:stretch>
        </p:blipFill>
        <p:spPr>
          <a:xfrm>
            <a:off x="0" y="9211465"/>
            <a:ext cx="1336611" cy="1075533"/>
          </a:xfrm>
          <a:prstGeom prst="rect">
            <a:avLst/>
          </a:prstGeom>
        </p:spPr>
      </p:pic>
      <p:pic>
        <p:nvPicPr>
          <p:cNvPr id="5" name="object 5"/>
          <p:cNvPicPr/>
          <p:nvPr/>
        </p:nvPicPr>
        <p:blipFill>
          <a:blip r:embed="rId5" cstate="print"/>
          <a:stretch>
            <a:fillRect/>
          </a:stretch>
        </p:blipFill>
        <p:spPr>
          <a:xfrm>
            <a:off x="14792965" y="0"/>
            <a:ext cx="3495034" cy="3094955"/>
          </a:xfrm>
          <a:prstGeom prst="rect">
            <a:avLst/>
          </a:prstGeom>
        </p:spPr>
      </p:pic>
      <p:sp>
        <p:nvSpPr>
          <p:cNvPr id="6" name="object 6"/>
          <p:cNvSpPr txBox="1">
            <a:spLocks noGrp="1"/>
          </p:cNvSpPr>
          <p:nvPr>
            <p:ph type="ctrTitle"/>
          </p:nvPr>
        </p:nvSpPr>
        <p:spPr>
          <a:prstGeom prst="rect">
            <a:avLst/>
          </a:prstGeom>
        </p:spPr>
        <p:txBody>
          <a:bodyPr vert="horz" wrap="square" lIns="0" tIns="13970" rIns="0" bIns="0" rtlCol="0">
            <a:spAutoFit/>
          </a:bodyPr>
          <a:lstStyle/>
          <a:p>
            <a:pPr marL="12700">
              <a:lnSpc>
                <a:spcPct val="100000"/>
              </a:lnSpc>
              <a:spcBef>
                <a:spcPts val="110"/>
              </a:spcBef>
            </a:pPr>
            <a:r>
              <a:rPr sz="5150" b="1" spc="285" dirty="0">
                <a:solidFill>
                  <a:srgbClr val="2A1511"/>
                </a:solidFill>
                <a:latin typeface="Arial"/>
                <a:cs typeface="Arial"/>
              </a:rPr>
              <a:t>Creating</a:t>
            </a:r>
            <a:r>
              <a:rPr sz="5150" b="1" spc="130" dirty="0">
                <a:solidFill>
                  <a:srgbClr val="2A1511"/>
                </a:solidFill>
                <a:latin typeface="Arial"/>
                <a:cs typeface="Arial"/>
              </a:rPr>
              <a:t> </a:t>
            </a:r>
            <a:r>
              <a:rPr sz="5150" b="1" spc="225" dirty="0">
                <a:solidFill>
                  <a:srgbClr val="2A1511"/>
                </a:solidFill>
                <a:latin typeface="Arial"/>
                <a:cs typeface="Arial"/>
              </a:rPr>
              <a:t>account</a:t>
            </a:r>
            <a:r>
              <a:rPr sz="5150" b="1" spc="135" dirty="0">
                <a:solidFill>
                  <a:srgbClr val="2A1511"/>
                </a:solidFill>
                <a:latin typeface="Arial"/>
                <a:cs typeface="Arial"/>
              </a:rPr>
              <a:t> </a:t>
            </a:r>
            <a:r>
              <a:rPr sz="5150" b="1" spc="75" dirty="0">
                <a:solidFill>
                  <a:srgbClr val="2A1511"/>
                </a:solidFill>
                <a:latin typeface="Arial"/>
                <a:cs typeface="Arial"/>
              </a:rPr>
              <a:t>on</a:t>
            </a:r>
            <a:r>
              <a:rPr sz="5150" b="1" spc="135" dirty="0">
                <a:solidFill>
                  <a:srgbClr val="2A1511"/>
                </a:solidFill>
                <a:latin typeface="Arial"/>
                <a:cs typeface="Arial"/>
              </a:rPr>
              <a:t> </a:t>
            </a:r>
            <a:r>
              <a:rPr sz="5150" b="1" spc="204" dirty="0">
                <a:solidFill>
                  <a:srgbClr val="2A1511"/>
                </a:solidFill>
                <a:latin typeface="Arial"/>
                <a:cs typeface="Arial"/>
              </a:rPr>
              <a:t>GitHub:</a:t>
            </a:r>
            <a:endParaRPr sz="5150">
              <a:latin typeface="Arial"/>
              <a:cs typeface="Arial"/>
            </a:endParaRPr>
          </a:p>
        </p:txBody>
      </p:sp>
      <p:sp>
        <p:nvSpPr>
          <p:cNvPr id="7" name="object 7">
            <a:hlinkClick r:id="rId6"/>
          </p:cNvPr>
          <p:cNvSpPr/>
          <p:nvPr/>
        </p:nvSpPr>
        <p:spPr>
          <a:xfrm>
            <a:off x="2391283" y="2567152"/>
            <a:ext cx="2995930" cy="38100"/>
          </a:xfrm>
          <a:custGeom>
            <a:avLst/>
            <a:gdLst/>
            <a:ahLst/>
            <a:cxnLst/>
            <a:rect l="l" t="t" r="r" b="b"/>
            <a:pathLst>
              <a:path w="2995929" h="38100">
                <a:moveTo>
                  <a:pt x="2995549" y="0"/>
                </a:moveTo>
                <a:lnTo>
                  <a:pt x="1008545" y="0"/>
                </a:lnTo>
                <a:lnTo>
                  <a:pt x="0" y="0"/>
                </a:lnTo>
                <a:lnTo>
                  <a:pt x="0" y="38100"/>
                </a:lnTo>
                <a:lnTo>
                  <a:pt x="1008545" y="38100"/>
                </a:lnTo>
                <a:lnTo>
                  <a:pt x="2995549" y="38100"/>
                </a:lnTo>
                <a:lnTo>
                  <a:pt x="2995549" y="0"/>
                </a:lnTo>
                <a:close/>
              </a:path>
            </a:pathLst>
          </a:custGeom>
          <a:solidFill>
            <a:srgbClr val="04001D"/>
          </a:solidFill>
        </p:spPr>
        <p:txBody>
          <a:bodyPr wrap="square" lIns="0" tIns="0" rIns="0" bIns="0" rtlCol="0"/>
          <a:lstStyle/>
          <a:p>
            <a:endParaRPr/>
          </a:p>
        </p:txBody>
      </p:sp>
      <p:sp>
        <p:nvSpPr>
          <p:cNvPr id="8" name="object 8"/>
          <p:cNvSpPr txBox="1"/>
          <p:nvPr/>
        </p:nvSpPr>
        <p:spPr>
          <a:xfrm>
            <a:off x="1471413" y="1236876"/>
            <a:ext cx="11216640" cy="1397000"/>
          </a:xfrm>
          <a:prstGeom prst="rect">
            <a:avLst/>
          </a:prstGeom>
        </p:spPr>
        <p:txBody>
          <a:bodyPr vert="horz" wrap="square" lIns="0" tIns="12065" rIns="0" bIns="0" rtlCol="0">
            <a:spAutoFit/>
          </a:bodyPr>
          <a:lstStyle/>
          <a:p>
            <a:pPr marL="259079" marR="5080" indent="-247015">
              <a:lnSpc>
                <a:spcPct val="138500"/>
              </a:lnSpc>
              <a:spcBef>
                <a:spcPts val="95"/>
              </a:spcBef>
            </a:pPr>
            <a:r>
              <a:rPr sz="3250" spc="-555" dirty="0">
                <a:solidFill>
                  <a:srgbClr val="04001D"/>
                </a:solidFill>
                <a:latin typeface="Arial MT"/>
                <a:cs typeface="Arial MT"/>
              </a:rPr>
              <a:t>1.</a:t>
            </a:r>
            <a:r>
              <a:rPr sz="3250" spc="305" dirty="0">
                <a:solidFill>
                  <a:srgbClr val="04001D"/>
                </a:solidFill>
                <a:latin typeface="Arial MT"/>
                <a:cs typeface="Arial MT"/>
              </a:rPr>
              <a:t> </a:t>
            </a:r>
            <a:r>
              <a:rPr sz="3250" spc="70" dirty="0">
                <a:solidFill>
                  <a:srgbClr val="04001D"/>
                </a:solidFill>
                <a:latin typeface="Arial MT"/>
                <a:cs typeface="Arial MT"/>
              </a:rPr>
              <a:t>Open</a:t>
            </a:r>
            <a:r>
              <a:rPr sz="3250" spc="-30" dirty="0">
                <a:solidFill>
                  <a:srgbClr val="04001D"/>
                </a:solidFill>
                <a:latin typeface="Arial MT"/>
                <a:cs typeface="Arial MT"/>
              </a:rPr>
              <a:t> </a:t>
            </a:r>
            <a:r>
              <a:rPr sz="3250" spc="105" dirty="0">
                <a:solidFill>
                  <a:srgbClr val="04001D"/>
                </a:solidFill>
                <a:latin typeface="Arial MT"/>
                <a:cs typeface="Arial MT"/>
              </a:rPr>
              <a:t>your</a:t>
            </a:r>
            <a:r>
              <a:rPr sz="3250" spc="-30" dirty="0">
                <a:solidFill>
                  <a:srgbClr val="04001D"/>
                </a:solidFill>
                <a:latin typeface="Arial MT"/>
                <a:cs typeface="Arial MT"/>
              </a:rPr>
              <a:t> </a:t>
            </a:r>
            <a:r>
              <a:rPr sz="3250" spc="114" dirty="0">
                <a:solidFill>
                  <a:srgbClr val="04001D"/>
                </a:solidFill>
                <a:latin typeface="Arial MT"/>
                <a:cs typeface="Arial MT"/>
              </a:rPr>
              <a:t>web</a:t>
            </a:r>
            <a:r>
              <a:rPr sz="3250" spc="-30" dirty="0">
                <a:solidFill>
                  <a:srgbClr val="04001D"/>
                </a:solidFill>
                <a:latin typeface="Arial MT"/>
                <a:cs typeface="Arial MT"/>
              </a:rPr>
              <a:t> </a:t>
            </a:r>
            <a:r>
              <a:rPr sz="3250" spc="90" dirty="0">
                <a:solidFill>
                  <a:srgbClr val="04001D"/>
                </a:solidFill>
                <a:latin typeface="Arial MT"/>
                <a:cs typeface="Arial MT"/>
              </a:rPr>
              <a:t>browser</a:t>
            </a:r>
            <a:r>
              <a:rPr sz="3250" spc="-30" dirty="0">
                <a:solidFill>
                  <a:srgbClr val="04001D"/>
                </a:solidFill>
                <a:latin typeface="Arial MT"/>
                <a:cs typeface="Arial MT"/>
              </a:rPr>
              <a:t> </a:t>
            </a:r>
            <a:r>
              <a:rPr sz="3250" spc="65" dirty="0">
                <a:solidFill>
                  <a:srgbClr val="04001D"/>
                </a:solidFill>
                <a:latin typeface="Arial MT"/>
                <a:cs typeface="Arial MT"/>
              </a:rPr>
              <a:t>and</a:t>
            </a:r>
            <a:r>
              <a:rPr sz="3250" spc="-30" dirty="0">
                <a:solidFill>
                  <a:srgbClr val="04001D"/>
                </a:solidFill>
                <a:latin typeface="Arial MT"/>
                <a:cs typeface="Arial MT"/>
              </a:rPr>
              <a:t> </a:t>
            </a:r>
            <a:r>
              <a:rPr sz="3250" dirty="0">
                <a:solidFill>
                  <a:srgbClr val="04001D"/>
                </a:solidFill>
                <a:latin typeface="Arial MT"/>
                <a:cs typeface="Arial MT"/>
              </a:rPr>
              <a:t>go</a:t>
            </a:r>
            <a:r>
              <a:rPr sz="3250" spc="-30" dirty="0">
                <a:solidFill>
                  <a:srgbClr val="04001D"/>
                </a:solidFill>
                <a:latin typeface="Arial MT"/>
                <a:cs typeface="Arial MT"/>
              </a:rPr>
              <a:t> </a:t>
            </a:r>
            <a:r>
              <a:rPr sz="3250" spc="229" dirty="0">
                <a:solidFill>
                  <a:srgbClr val="04001D"/>
                </a:solidFill>
                <a:latin typeface="Arial MT"/>
                <a:cs typeface="Arial MT"/>
              </a:rPr>
              <a:t>to</a:t>
            </a:r>
            <a:r>
              <a:rPr sz="3250" spc="-30" dirty="0">
                <a:solidFill>
                  <a:srgbClr val="04001D"/>
                </a:solidFill>
                <a:latin typeface="Arial MT"/>
                <a:cs typeface="Arial MT"/>
              </a:rPr>
              <a:t> </a:t>
            </a:r>
            <a:r>
              <a:rPr sz="3250" spc="140" dirty="0">
                <a:solidFill>
                  <a:srgbClr val="04001D"/>
                </a:solidFill>
                <a:latin typeface="Arial MT"/>
                <a:cs typeface="Arial MT"/>
              </a:rPr>
              <a:t>the</a:t>
            </a:r>
            <a:r>
              <a:rPr sz="3250" spc="-30" dirty="0">
                <a:solidFill>
                  <a:srgbClr val="04001D"/>
                </a:solidFill>
                <a:latin typeface="Arial MT"/>
                <a:cs typeface="Arial MT"/>
              </a:rPr>
              <a:t> </a:t>
            </a:r>
            <a:r>
              <a:rPr sz="3250" spc="70" dirty="0">
                <a:solidFill>
                  <a:srgbClr val="04001D"/>
                </a:solidFill>
                <a:latin typeface="Arial MT"/>
                <a:cs typeface="Arial MT"/>
              </a:rPr>
              <a:t>GitHub</a:t>
            </a:r>
            <a:r>
              <a:rPr sz="3250" spc="-30" dirty="0">
                <a:solidFill>
                  <a:srgbClr val="04001D"/>
                </a:solidFill>
                <a:latin typeface="Arial MT"/>
                <a:cs typeface="Arial MT"/>
              </a:rPr>
              <a:t> </a:t>
            </a:r>
            <a:r>
              <a:rPr sz="3250" spc="110" dirty="0">
                <a:solidFill>
                  <a:srgbClr val="04001D"/>
                </a:solidFill>
                <a:latin typeface="Arial MT"/>
                <a:cs typeface="Arial MT"/>
              </a:rPr>
              <a:t>website</a:t>
            </a:r>
            <a:r>
              <a:rPr sz="3250" spc="-30" dirty="0">
                <a:solidFill>
                  <a:srgbClr val="04001D"/>
                </a:solidFill>
                <a:latin typeface="Arial MT"/>
                <a:cs typeface="Arial MT"/>
              </a:rPr>
              <a:t> </a:t>
            </a:r>
            <a:r>
              <a:rPr sz="3250" spc="120" dirty="0">
                <a:solidFill>
                  <a:srgbClr val="04001D"/>
                </a:solidFill>
                <a:latin typeface="Arial MT"/>
                <a:cs typeface="Arial MT"/>
              </a:rPr>
              <a:t>at </a:t>
            </a:r>
            <a:r>
              <a:rPr sz="3250" u="heavy" spc="95" dirty="0">
                <a:solidFill>
                  <a:srgbClr val="04001D"/>
                </a:solidFill>
                <a:uFill>
                  <a:solidFill>
                    <a:srgbClr val="04001D"/>
                  </a:solidFill>
                </a:uFill>
                <a:latin typeface="Arial MT"/>
                <a:cs typeface="Arial MT"/>
                <a:hlinkClick r:id="rId6"/>
              </a:rPr>
              <a:t>htt</a:t>
            </a:r>
            <a:r>
              <a:rPr sz="3250" spc="95" dirty="0">
                <a:solidFill>
                  <a:srgbClr val="04001D"/>
                </a:solidFill>
                <a:latin typeface="Arial MT"/>
                <a:cs typeface="Arial MT"/>
                <a:hlinkClick r:id="rId6"/>
              </a:rPr>
              <a:t>ps://github.com.</a:t>
            </a:r>
            <a:endParaRPr sz="3250">
              <a:latin typeface="Arial MT"/>
              <a:cs typeface="Arial MT"/>
            </a:endParaRPr>
          </a:p>
        </p:txBody>
      </p:sp>
      <p:pic>
        <p:nvPicPr>
          <p:cNvPr id="9" name="object 9"/>
          <p:cNvPicPr/>
          <p:nvPr/>
        </p:nvPicPr>
        <p:blipFill>
          <a:blip r:embed="rId7" cstate="print"/>
          <a:stretch>
            <a:fillRect/>
          </a:stretch>
        </p:blipFill>
        <p:spPr>
          <a:xfrm>
            <a:off x="1663946" y="2651057"/>
            <a:ext cx="14439899" cy="69532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808148" y="8737586"/>
            <a:ext cx="2479851" cy="1549413"/>
          </a:xfrm>
          <a:prstGeom prst="rect">
            <a:avLst/>
          </a:prstGeom>
        </p:spPr>
      </p:pic>
      <p:pic>
        <p:nvPicPr>
          <p:cNvPr id="3" name="object 3"/>
          <p:cNvPicPr/>
          <p:nvPr/>
        </p:nvPicPr>
        <p:blipFill>
          <a:blip r:embed="rId3" cstate="print"/>
          <a:stretch>
            <a:fillRect/>
          </a:stretch>
        </p:blipFill>
        <p:spPr>
          <a:xfrm>
            <a:off x="0" y="8971102"/>
            <a:ext cx="2507546" cy="1315897"/>
          </a:xfrm>
          <a:prstGeom prst="rect">
            <a:avLst/>
          </a:prstGeom>
        </p:spPr>
      </p:pic>
      <p:pic>
        <p:nvPicPr>
          <p:cNvPr id="4" name="object 4"/>
          <p:cNvPicPr/>
          <p:nvPr/>
        </p:nvPicPr>
        <p:blipFill>
          <a:blip r:embed="rId4" cstate="print"/>
          <a:stretch>
            <a:fillRect/>
          </a:stretch>
        </p:blipFill>
        <p:spPr>
          <a:xfrm>
            <a:off x="15776677" y="0"/>
            <a:ext cx="2511322" cy="2763977"/>
          </a:xfrm>
          <a:prstGeom prst="rect">
            <a:avLst/>
          </a:prstGeom>
        </p:spPr>
      </p:pic>
      <p:pic>
        <p:nvPicPr>
          <p:cNvPr id="5" name="object 5"/>
          <p:cNvPicPr/>
          <p:nvPr/>
        </p:nvPicPr>
        <p:blipFill>
          <a:blip r:embed="rId5" cstate="print"/>
          <a:stretch>
            <a:fillRect/>
          </a:stretch>
        </p:blipFill>
        <p:spPr>
          <a:xfrm>
            <a:off x="1538886" y="4111562"/>
            <a:ext cx="3933824" cy="2066924"/>
          </a:xfrm>
          <a:prstGeom prst="rect">
            <a:avLst/>
          </a:prstGeom>
        </p:spPr>
      </p:pic>
      <p:pic>
        <p:nvPicPr>
          <p:cNvPr id="6" name="object 6"/>
          <p:cNvPicPr/>
          <p:nvPr/>
        </p:nvPicPr>
        <p:blipFill>
          <a:blip r:embed="rId6" cstate="print"/>
          <a:stretch>
            <a:fillRect/>
          </a:stretch>
        </p:blipFill>
        <p:spPr>
          <a:xfrm>
            <a:off x="6286892" y="2964079"/>
            <a:ext cx="10248899" cy="5772149"/>
          </a:xfrm>
          <a:prstGeom prst="rect">
            <a:avLst/>
          </a:prstGeom>
        </p:spPr>
      </p:pic>
      <p:sp>
        <p:nvSpPr>
          <p:cNvPr id="7" name="object 7"/>
          <p:cNvSpPr txBox="1">
            <a:spLocks noGrp="1"/>
          </p:cNvSpPr>
          <p:nvPr>
            <p:ph type="title"/>
          </p:nvPr>
        </p:nvSpPr>
        <p:spPr>
          <a:prstGeom prst="rect">
            <a:avLst/>
          </a:prstGeom>
        </p:spPr>
        <p:txBody>
          <a:bodyPr vert="horz" wrap="square" lIns="0" tIns="1031332" rIns="0" bIns="0" rtlCol="0">
            <a:spAutoFit/>
          </a:bodyPr>
          <a:lstStyle/>
          <a:p>
            <a:pPr marL="662305" marR="5080">
              <a:lnSpc>
                <a:spcPct val="138500"/>
              </a:lnSpc>
              <a:spcBef>
                <a:spcPts val="95"/>
              </a:spcBef>
            </a:pPr>
            <a:r>
              <a:rPr spc="-210" dirty="0"/>
              <a:t>2.</a:t>
            </a:r>
            <a:r>
              <a:rPr spc="-80" dirty="0"/>
              <a:t> </a:t>
            </a:r>
            <a:r>
              <a:rPr spc="210" dirty="0"/>
              <a:t>On</a:t>
            </a:r>
            <a:r>
              <a:rPr spc="-75" dirty="0"/>
              <a:t> </a:t>
            </a:r>
            <a:r>
              <a:rPr dirty="0"/>
              <a:t>the</a:t>
            </a:r>
            <a:r>
              <a:rPr spc="-75" dirty="0"/>
              <a:t> </a:t>
            </a:r>
            <a:r>
              <a:rPr spc="65" dirty="0"/>
              <a:t>GitHub</a:t>
            </a:r>
            <a:r>
              <a:rPr spc="-75" dirty="0"/>
              <a:t> </a:t>
            </a:r>
            <a:r>
              <a:rPr dirty="0"/>
              <a:t>homepage,</a:t>
            </a:r>
            <a:r>
              <a:rPr spc="-80" dirty="0"/>
              <a:t> </a:t>
            </a:r>
            <a:r>
              <a:rPr dirty="0"/>
              <a:t>you'll</a:t>
            </a:r>
            <a:r>
              <a:rPr spc="-75" dirty="0"/>
              <a:t> </a:t>
            </a:r>
            <a:r>
              <a:rPr spc="145" dirty="0"/>
              <a:t>see</a:t>
            </a:r>
            <a:r>
              <a:rPr spc="-75" dirty="0"/>
              <a:t> </a:t>
            </a:r>
            <a:r>
              <a:rPr spc="50" dirty="0"/>
              <a:t>a</a:t>
            </a:r>
            <a:r>
              <a:rPr spc="-75" dirty="0"/>
              <a:t> </a:t>
            </a:r>
            <a:r>
              <a:rPr spc="50" dirty="0"/>
              <a:t>"Sign</a:t>
            </a:r>
            <a:r>
              <a:rPr spc="-75" dirty="0"/>
              <a:t> </a:t>
            </a:r>
            <a:r>
              <a:rPr spc="50" dirty="0"/>
              <a:t>up"</a:t>
            </a:r>
            <a:r>
              <a:rPr spc="-80" dirty="0"/>
              <a:t> </a:t>
            </a:r>
            <a:r>
              <a:rPr spc="-75" dirty="0"/>
              <a:t>form. </a:t>
            </a:r>
            <a:r>
              <a:rPr dirty="0"/>
              <a:t>Enter</a:t>
            </a:r>
            <a:r>
              <a:rPr spc="-75" dirty="0"/>
              <a:t> </a:t>
            </a:r>
            <a:r>
              <a:rPr spc="85" dirty="0"/>
              <a:t>your</a:t>
            </a:r>
            <a:r>
              <a:rPr spc="-75" dirty="0"/>
              <a:t> </a:t>
            </a:r>
            <a:r>
              <a:rPr spc="80" dirty="0"/>
              <a:t>desired </a:t>
            </a:r>
            <a:r>
              <a:rPr dirty="0"/>
              <a:t>email</a:t>
            </a:r>
            <a:r>
              <a:rPr spc="-140" dirty="0"/>
              <a:t> </a:t>
            </a:r>
            <a:r>
              <a:rPr spc="150" dirty="0"/>
              <a:t>address</a:t>
            </a:r>
            <a:r>
              <a:rPr spc="-140" dirty="0"/>
              <a:t> </a:t>
            </a:r>
            <a:r>
              <a:rPr spc="110" dirty="0"/>
              <a:t>and</a:t>
            </a:r>
            <a:r>
              <a:rPr spc="-135" dirty="0"/>
              <a:t> </a:t>
            </a:r>
            <a:r>
              <a:rPr spc="60" dirty="0"/>
              <a:t>password.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001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1796</TotalTime>
  <Words>1358</Words>
  <Application>Microsoft Office PowerPoint</Application>
  <PresentationFormat>Custom</PresentationFormat>
  <Paragraphs>97</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Arial MT</vt:lpstr>
      <vt:lpstr>Microsoft Sans Serif</vt:lpstr>
      <vt:lpstr>Tahoma</vt:lpstr>
      <vt:lpstr>Times New Roman</vt:lpstr>
      <vt:lpstr>Trebuchet MS</vt:lpstr>
      <vt:lpstr>Office Theme</vt:lpstr>
      <vt:lpstr>INTRODUCTION TO GIT &amp; GITHUB</vt:lpstr>
      <vt:lpstr> Overview</vt:lpstr>
      <vt:lpstr>What is Version Control System ? 1. It tracks changes to files and code. 2. Facilitates efficient collaboration for multiple users. 3. Records modifications and maintains a change history. 4. Enables branching and merging for separate development paths. 5. Allows reverting to previous project versions. 6. Ensures structured development and reliable project history.</vt:lpstr>
      <vt:lpstr>Git: 1. Git: Tracks changes in computer files. 2. Coordinates work among multiple users. 3. Distributed version control system. 4. Allows simultaneous collaboration on files. 5. Widely used in software development for code collaboration.</vt:lpstr>
      <vt:lpstr>Characteristics of Git:</vt:lpstr>
      <vt:lpstr>GitHub:</vt:lpstr>
      <vt:lpstr>Difference</vt:lpstr>
      <vt:lpstr>Creating account on GitHub:</vt:lpstr>
      <vt:lpstr>2. On the GitHub homepage, you'll see a "Sign up" form. Enter your desired email address and password.</vt:lpstr>
      <vt:lpstr>PowerPoint Presentation</vt:lpstr>
      <vt:lpstr>Creating New Repository in GitHub:</vt:lpstr>
      <vt:lpstr>4. A new form will appear,  type  all the required details of the new repository in the form and  click on “Create Repository” Button. Then the new repository will be created on GitHub.</vt:lpstr>
      <vt:lpstr>5. Newly created Repository will appear like this :</vt:lpstr>
      <vt:lpstr>Setting Up Git:</vt:lpstr>
      <vt:lpstr>2. If you’re a windows user click download for windows, else click on mac build.</vt:lpstr>
      <vt:lpstr>3. Mac users should follow the given procedure:</vt:lpstr>
      <vt:lpstr>4. Click on click here to download.</vt:lpstr>
      <vt:lpstr>5. After the download is complete, open the downloaded file and the following setup dialog box will appear.</vt:lpstr>
      <vt:lpstr>6. Keep clicking “next” until the following dialog box appears. Now click ”install” and git would be installed. Clicking finish would launch Git Bash.</vt:lpstr>
      <vt:lpstr>7. This is how the git bash looks like.</vt:lpstr>
      <vt:lpstr>What is Git Bash and why are we using ?</vt:lpstr>
      <vt:lpstr>PowerPoint Presentation</vt:lpstr>
      <vt:lpstr>PowerPoint Presentation</vt:lpstr>
      <vt:lpstr>Basic Commands: Clone</vt:lpstr>
      <vt:lpstr>PowerPoint Presentation</vt:lpstr>
      <vt:lpstr>Git Status</vt:lpstr>
      <vt:lpstr>PowerPoint Presentation</vt:lpstr>
      <vt:lpstr>Status of a file/Repo: “Untracked”: New files that git doesn't yet track. “Modified”: Changed/Changes made in file. “Staged”: Files ready to be committed. “Unmodified”: Unchanged.</vt:lpstr>
      <vt:lpstr>How Git Tracks:</vt:lpstr>
      <vt:lpstr>Push:</vt:lpstr>
      <vt:lpstr>PowerPoint Presentation</vt:lpstr>
      <vt:lpstr>What we have done till now: Created a new repository on github Cloned it to VS Code Made changes in repo and then added and committed. Again pushed back that repo to github.</vt:lpstr>
      <vt:lpstr>Pull request:</vt:lpstr>
      <vt:lpstr>PowerPoint Presentation</vt:lpstr>
      <vt:lpstr>PowerPoint Presentation</vt:lpstr>
      <vt:lpstr>Resolving Merge conflicts:</vt:lpstr>
      <vt:lpstr>Fork: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dc:title>
  <dc:creator>Kurnika bhawel</dc:creator>
  <cp:keywords>DAFus0SZqJQ,BAFmYLqbyHE</cp:keywords>
  <cp:lastModifiedBy>Pratyush Jain</cp:lastModifiedBy>
  <cp:revision>2</cp:revision>
  <dcterms:created xsi:type="dcterms:W3CDTF">2024-01-15T10:08:39Z</dcterms:created>
  <dcterms:modified xsi:type="dcterms:W3CDTF">2024-03-31T15:59:30Z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2023-10-30T00:00:00Z</vt:filetime>
  </property>
  <property fmtid="{D5CDD505-2E9C-101B-9397-08002B2CF9AE}" pid="3" name="Creator">
    <vt:lpwstr>Canva</vt:lpwstr>
  </property>
  <property fmtid="{D5CDD505-2E9C-101B-9397-08002B2CF9AE}" pid="4" name="LastSaved">
    <vt:filetime>2024-01-15T00:00:00Z</vt:filetime>
  </property>
  <property fmtid="{D5CDD505-2E9C-101B-9397-08002B2CF9AE}" pid="5" name="Producer">
    <vt:lpwstr>Canva</vt:lpwstr>
  </property>
</Properties>
</file>